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12A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C2F-E522-4BC0-852C-9370DDAD6FDB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2B02-68F8-4822-8FBF-237EA7DDF8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30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2B02-68F8-4822-8FBF-237EA7DDF8A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19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93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79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85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92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9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3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04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3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3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34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37D14-AB7F-4C05-B498-F327C982EB1E}" type="datetimeFigureOut">
              <a:rPr kumimoji="1" lang="ja-JP" altLang="en-US" smtClean="0"/>
              <a:t>2014/1/4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12B7-6819-47BB-83C0-DAE6FDC47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0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030" y="769937"/>
            <a:ext cx="9108969" cy="208299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18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≪スペイン留学≫</a:t>
            </a: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lang="ja-JP" altLang="en-US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クラブチームに所属し、公式戦を戦う</a:t>
            </a: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10</a:t>
            </a: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人の少年がいたら、</a:t>
            </a:r>
            <a: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8</a:t>
            </a: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9</a:t>
            </a: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人はフットボールをする、フットボール大国スペイン。</a:t>
            </a:r>
            <a: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アマチュアレベルから、プロを目指すトップレベルまで、様々なカテゴリーとレベルがあり、誰もが自分の居場所を見いだせる懐の深い国。もちろん、上を目指す選手にとっては、厳しい競争が待ち受けています。より上の階段に上がれるかどうかは、本人の実力と努力次第です。世界中のフットボールファンが憧憬の眼差しを注ぐＦＣバルセロナとレアル・マドリードを頂点に、大国スペインの歴史と伝統のあるフットボール文化の中で、果敢に挑戦する若者達を、この国は待ち受けています。</a:t>
            </a:r>
            <a: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</a:br>
            <a:endParaRPr kumimoji="1" lang="ja-JP" altLang="en-US" sz="16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6309320"/>
            <a:ext cx="6400800" cy="337592"/>
          </a:xfrm>
        </p:spPr>
        <p:txBody>
          <a:bodyPr>
            <a:normAutofit fontScale="62500" lnSpcReduction="20000"/>
          </a:bodyPr>
          <a:lstStyle/>
          <a:p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084174"/>
              </p:ext>
            </p:extLst>
          </p:nvPr>
        </p:nvGraphicFramePr>
        <p:xfrm>
          <a:off x="0" y="0"/>
          <a:ext cx="9144000" cy="711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4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3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242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 Global Football, S.L.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https://encrypted-tbn0.gstatic.com/images?q=tbn:ANd9GcQ6lKGGfWmkHcI3UN9JVqnRsDGVgJ-q9tu5bAlPv0Y9tyXssE9S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2" y="3068960"/>
            <a:ext cx="3124114" cy="18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u1k6PkBr54WT0VSGLUqZhgFcGcmBJoarfogpfenxIAFrWQc2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2900915" cy="17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S3oUXC-Nj5UJ-EevnxUqlbp3XI0blizC-lfWPKT2MU7iBTmA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51943"/>
            <a:ext cx="1781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QSEhUUExQWFRUXGR8XGRgYGRwaHhgeHBwcHh0dHR4cHygiHhwlHh8cITEiJSkrLi4uHB8zODMtNygtLisBCgoKDg0OGhAQGiwkHyQsLCwvLCwsLCwsLCwsLCwsLCwsLCwsLCwsLCwsLCwsLCwsLCwsLCwsLCwsLCwsLCwsLP/AABEIAL4BCQMBIgACEQEDEQH/xAAcAAACAgMBAQAAAAAAAAAAAAAFBgMEAQIHAAj/xABHEAACAQIEAwUFBgMFBgUFAAABAhEDIQAEEjEFQVEGEyJhcTKBkaGxFEJSwdHwI2LhB3KCkvEVFjNTwtJDk6Ky0zRUc6Ti/8QAGAEAAwEBAAAAAAAAAAAAAAAAAAECAwT/xAAkEQACAgIDAAIBBQAAAAAAAAAAAQIRITEDEkEiUXEEE2GRof/aAAwDAQACEQMRAD8A8n9qubB8a0tPTRBHvn8sbVf7UM5M0xTcEWQUjIPOTP5Y5/maR+75zfBDgmdqkCnqKQSJhfUASD57zi6TQleh8H9o2bldSBVP4kAI/pjXifb7OUyrK9M0zzFME/H97YTeKMVMEkjcExM9bAAH3YJ0qy5qiBIB+hH7+BOITKofqHa+uyhg6wf5RgRn+2GdBhay3Nv4a2HI7e44TuBcdVIpPqF4B3F9p6dMG81SB8YIB6zvb9PoMGR0mXl7U8TbaqvqKan/AKcFct2izyqNdQMeZKoPkAdsIeW44Va2t56Dl6sRi4/FKzqSqqFHN3E8rBeZ9MPIqQ0ntlmZjvh7kX9PywNzv9oGcpD21Jv7STtyhQJ+OFirmHF3bTz8Cx82nEVSsCxfxEG8MxgDyvthDGqn29zjVXXvQqE+Fyq+CVFo5iSfPFOt21z4qELmy6xOoUlUSeXiWTgA9XUCQAvQAaen7nEL1Y/mjcC+GLAzUe2vELzmP8ypb/Ko+uNl7Z54RqzTNz8KIvuupOFGnSbVIB3mDex9JwVXLu3sIJ56QXMeYEwPdhhhhep22zseGu/WwU/9ONG7YZ/YZltXQ6R8fDYYAZnMhfCxYkWKgRHwjb0xJTA5JHmSSflGFX2AdPa7OqQTmmPOAAQfL2cYXthnedWp5EsB+QHzwDYwN49IH0xD9nAksS3ntgtBQcr9rs7N82/opB/I/XEY7XZyYGZrn/Ef64EqF/CBzv8A1xYoDUJ1e4fuMO0KgtT7T53Sf49aeXjsPMzJ+EY9X4zn0CmpmK66hqWSwke+LYpU8w6k3ud5i+LVFAQDc8uvuvhpj6s2HaLNkSczXJ/vkfIRjY8fzn/Pqx/+Rj+c4qV6XiAVSZ58vSeuLEECGjUDABEx1xAw1wziOZaoimvV8e0uxFwIO+JF7QV6YZDUck2BLExeJBJ3HTngfRqmFPmIIiVMi/0xBmixIBEktIPXEO7OrhUJKX4C+W4zXcAtVcyeTR94clnz54ly2eqTJasTb/xHg2PIAn6YH5XUoGqAegJNp5zztGwxpmASAyMWJ31iAPDbTLLMzO2NTjCtbPVP+Yy+RdrWHUkjrhT7Y8dqzSCVao8TTFRr7DyHuvgyikKJ6CY9F2j9cK/aXJvVel3SPUnUZUFuY6TA358sNbBp0MScSq2/iNytqa1hO5BB5wevpiGrnqsgCo/oHJPP7qqT78WMlweq8KBBFvEY90Ekj3W6RguvY6oY72qFG0LraT1IkD3wcZLZs66gQ5lwvidr3vqB2/mYn5DEH+0P5h/nOL/GezzZf2W109w4AG/IhQI9efXArUOv0/XD2NOkADl1c7GJvbTA9DY4IcNCFop+PSTsJj3CYxS+00lQhXExMKI5bRGLPCuKGosnUzqNK6dJCreQQ1+p8ONGYWWsyqkyCCfMbek4q5QCkxIff7u49fXBI5ej3aEMVedJUqY/vTf9BiHu4MRB6QZxJRQ+x0mcsUljewt/lBicT/aX5TA2EREbYzm0I8UQcRtmIAZapQ+z4TpaPnAM7+RxVWF0y2KFaqAag2MIah0gKL22Eb874quQrgGrTjc92NRtsBoBE+8YrOut/Ynn3lQlyf8ANacWK4B1QWAIgCR/0gC/TC6pDbsxVPiJ8QWxDVbMRzOkttc7HEGV8Rhamom8CLD1MAD34s5PLAMrU6ZLJfUAWvHMXA6iw5YjrsGZnfSWYliSBJPWMPBGzbKvQWS9J6zbDxQB5yASedsZagulTz5rERvzM8/P4YietGxBi0Cd+nriXL5arVulJz5kEc45xiW2PBPmK+oaQTHKYJHoR9TJ88RUs86yoYifP92xc/3cqiC7U6fUM1/9TyxcpdlkNQE1KjyLBUIsdiWawgzbywkFgAQNoHpiLMZjRG5m3vw8ZPsyug6aDNHN2JkzBEINtz7sGst2ZqSulKVMx7SoJEERGonl5YLYjmuVyVSsIp32ljJHywSPZmsACSPOTpj446SvZlm1BqzXkBQbAHawjFhOzFCBIJ0nUdrmIO84BnLKfZli0GrS8gCWN7iwGx64t5bs6FEmoxmACKTDcgD2iJmcdYpcKpKZCi8eYsIHyxJ9nRPDoUARFhywCs5a/AFkAtUDGYmnvHkG9Mb5fhIQkd5yvKMsT8Y2x08lZmF+AxGcrTM+Bb7kCCfhgCzmNbKVYJRFcA30sGIjyMHA3OZSuW1aQes2Pwx1LMdn6TABfDG3P57/ADwLzvC3X2gGXlJn4Ny9+HYCRkqsLBAG9sW6qLoJgW8V9p99r3kRgi3BkDMVBvYg8vMWwKzrd2rDoNzgwhpkmTzQdAZFjFo87WAEc4jEgqASQFJvJusW5kEA8ueFOnxPSxUsVXlpET/lBbnyxsGqVCxHcoFNy2pmAnczMYdCQ4cMr06lZVJV7NKgahYTuJ/D9Me4pkqoImo/csQJJP8ADn8QW0dCN4OBnZXMBqs6pID8rL4fh7/Pyw8mmXakIlAGVwfwlTAPlMWtyi28SRtxT6uxZpNSomA41wb09Ue0LNtqO5vaI8sGuziq2okuZaSCnQ9LyD688WamQppp0KEmZgKDYdTeZ6Tilnv+FU8RMiJYlhd9rFRYD18zeUkVOSYx1KqGV7vUrAghgAD5R092A/8AsDLf/br/AOY+K+W4zRo0qavVQEC4Bv6aV9RbGP8AerK/8xv/AC6n/bgIUZfRzClwujTuWLz8B8Ixfy/dp7CQPIR9MA8xX/g9BtuJMfMHnjbJZ1GTQ5M9Sd/KJk42aMLQczLiFkr1ABMj1t+uLFSnV0MzKY1hSx31aZCyTN1vHkMC8nRBdKaozBoCTO5g2Eec72wWpszJCTUq94w0KTExpWN9TRrk8gMIqwdBadwdpPXyxHTpkm+wlSTCzEQQFHXBpMq9dU0oxLC5+7aBIPMcv8PObX8pwlUv/wDUGdEJAUEXhmmxv/rhdhirUqqgMqzEGwH72xbo5LMVkBo0WSebgbjoXuPcL46Bw7s9UD+FURIBssFgdwXN9+gGwOCeW7KqUIquXMiZJbYyLNYT5DBYjneU7Pv7NXM6gR7Kanne4UDSL2J8jghkezNNQ2mnUqFJu7BQSsyAEJMHe4x0qjwiksFUErYD4ctsXFpgCVFjvFvfgYCVluztU6YSnTMxIUEqIkGXm+945jBah2Zl5d2boJMbQ1hA6nbngpmeL5emWD1qdhqKhgzKNrqsmJ8sDM72rRKastOo6kkB200VWNixqlSJ5WMwcKgLOU7N0UUKBJBBPKSOdvf8cEaeVRYYKJ22vH+uFHNdsnNRQhpBHB7p6a1K+qbBjpAUKG3EnAfP8brlKi1qj03UkhmqpllqRbT/AAyWAjxA89ueDqJs6VVqKl2KhfMwB/TAmp2jyoUxV7wTpBpK1UzBMeAG9jvjluc7RUFdKoq0RWAhzTpGsTsBpdyIkWb4zfFGt21pqamhK7q4K6Hq6EUH8KoCRB2Mg4tcbYuyOsZvtWisgNN1BAPeO1OmkHcQzhp5EaZBwKbthUZqiKtGnWW+j+JWNrtMKg1RsATOOTVe1FTSESlQRVJIBQ1CCbEguTvztirmu0Obqe1XqDqFOgWiLJGLXEyf3EdXzPaHMlKbg1Qsw1MpSoht21E1NTBDtYyCOWKKdqFpVWLZmnoI3eu9VwSJACICo0ta24G+OSmWPiJYnmxJPxOM06XLFrhJfJg6dQ7eE2NfLE9GpZhB/mv8cNnBe0C1QCYEmA6utSmT0DjY+TAHHD0yTEzBgb4v5CjXy5D07ah4hAZXW/hYT4l8vO2IfGilN2fQ9E4kr11QeMgA2vz9BzPljn/Y/tahplXJAQeJWJZqQG9zd6X8262B64ac1SFVVqUiNVmDCzEdQ1jtyDCZ92MutOmXeMGM9wwEa6d13BBJPy3GF3iXDRUEEQd/I/vphj4HxNVARoWLgiwAInxkwQSdRkjcgG+JuIZFXGtPZIk7/EdMJqhpnFc/wE0XksCCfZkKbnpN8aUaAQkTAPO/+t9vfjoXF+FrUBBADfdeL/vym+ETO5R6blXBEe4EdVwm2NJBHsw6U6j6QZNMzOxmBsDtefScPCOTXpkTGkz7wImLH3+6+OZZd4mLCI64beB8VDuksAQpBBvPnPI4RaGfP1bptsfmQOk/PAbM59UV2qANOldxabz4gSfT4YqZ3igLxI2P/unriuUNWmQdgwm53029mB+u2ACDP0NYDqPXr+WBUnzxh+IV9Yp+wJggdLdeUX9wwR+wj/nH4YGqNYvsczqEk9Nvhi5RY6wCBFuc/TGDSVQDBJ5jb3ScWcpkHqmVWNp3Mfvf346XFenAmX6lc0yqoZqQLCZAsNxsInDB2W4YajFnRkpgWIPPoLes4H5LhjrURygYPpUhjBta8GYvyOHnMUgtNKa6gshZXcDr+zjKTRqrJOFZc1igpiKKypSILRaTJ9nfa5w4cP4XTojQgEelhH79cQcJHhLWJNtQEHfmMFAYFsQM8R1vijn+K06N6jon95gPrin2z4s2TydSskaxABOwLEDUfIb4+fq/aB2cuIaoZmrVHeMT/KrSqDyAxpGDaslyo7LX7XVnqtRBWk7AaGp03qAA3DM7AJpYWBAsd8LfE+NM1Oa9Tu6tMmBXq6tfi8RNOiVXUp2EGRjmua43maqhXrOwGwmAJ5Wi3ltioV59caLh+yP3B+zPbGijipTeoT99KSLSpu0mWOoFiG5ieXngK/aojWKNCmq1Pa7wtVJvI3MWO1sAaOXLAwDHXYfHbHtH7F/hyxouNEObCGa7Q5qoIaswF/CsIL+Sxge4LXJJPU3+uLQoap0qx6EwB8BP1wS4fwKu7AKkSJEiQfSQbjniqSQrYFpU5xPTyTEA+EBtizKv1OGFezNQ3YVGYbiIt5co3g7HBDI8CoIQ1Qr3Z/m1EHz0zHvFsHdLKDo3gTqVJSRc36An9J+OLK5QEeCnUJm8wBtyib+/DllVpLrU0hAaaTpMhRtqJ+91tHljZKilpWkFb+ZtQI3iwB+eJ7/xgrr9vIu5Pg9QoandoE3LsZCCOZmB1uMePCjJJrIAw1KQEVWBi4Nrem++GSpmGKNTGkI0+EKOe9zJv64i7pfC2pQIABZlXy3JHphrstifXwoZXLs3s5q5GlhrQ2Aj5fTFijwaquo03p16dImmeYBG4JQyI5E29cXMvn6bQoqJJMRrH67ee2LNXJhbaYB5iRPvWJwqdharIBzNBu8QqrU6iwEPtSTMiQBIM7GLcow45DtfTpU6ZI0gMKVRQZ7rwmHHWmYHz54EnaG8XnYfHkR5iDtY4pZ3KEkmxkRDcwRs0XINr7zB3viZRtUXF+o6TxDKCqveIZMTAnxCNxpIv/mnocbdmuK6opF2qMBIaCYAiFcwP4l9yq9NwcLnYnioQpl2JhpFPVuCoBamfMAz5i43wf4zwkEl9VmA1DTr0xzWF1L/AIWUc8ZPHxZX8ov8VyEgsvPe/s+Ywpce4QK6FWswnS0+UT5/DDP2cz6uuiQ0TqJeS1xDQWcwZgy1j649xPh8G2262sPLGbVFpnEq1E0XZH3m45e7E9Cvp8R5/HDf2q4CKw1LZ1nYb+R8sI9IEbzPTpiaLRbObMncHzwa7McTYUWUt4i/i5wABDTuD539NsLNY8+R/d8FezagjnuT8F3ufmvv5YENbC/FcmtQA3DAxKwIudzsOVvORGBf2er/AM1vgf1wbApwRULLtDICSnuG4O1hFx1OB2tPxVvi+HbKdC1w7hfeHoAff/TBynW7tokkTe99tgTtgR2bzwl1Jv7Xu5+/FjP1p9gEtedRiT92PdvjSd2YR0NXD6qvTolwdQYLIGoMTAOq3hBI91uuDOeWNLcwwN2jnE4V+ANpy5X8J26eW45k/ocNtSGS0eIWJv8AsYzKYwcOqSl9Rgzce/cb4lbjNCD/ABAY3iTHrAt78Cez2ZBt4bi8Ei4sfCcVeNJFZVOt9QgjTALKZF+5ZWAWOcjSMVFJslug32w4YczkcxRX2mQ6f7wuvzGPmVU2MxaQNz12H54+peCZwVqSsOUqfJlMEfEY4N/aRwH7JnnCrFOp/FTpBJ1AejT7iMb8Tz1M56sV6YvMSOkx9MEsjwmtWgokDkQIHxO+Isvm2CwQrc7j8hGHbhucd6YIMDQLqIiBtq3+eNG3VkJKwMOyelS9Qk1JGmmIBYE+1qYxHW04KjhWUUA09crZkKhj8TAnpG+KmcztNdRZwWQ8mBM+UEzv588bHNGqW7ihUqHbWSqqDY33+BjE5+ysVov0UpKAUp60bk5sD6Rsek42qO1RgWI1IIpsBBTnb6eYwKr0qpkVMxSoj8KEu3v0zflsMZpcFJtTNarIkliKYsYkgxa4uTecV0JUshHMZlR4qtZQdvE8Mee3tH4YqNxJGLd0jveRpQwTzPijFjJ8GaiSSlJSVDGQHamNUaipvyI3MGMX83lqurR39STrWmNIpanpgNYCzIw2YHePTDVXsV40Cq+Zqz3fcikWEqarm24kwoUehOMEVAwJzFJBFzTBqFuu6lR62xdq5OnVoCotOP4bszgtaosNpeSQFZTAsL/DFHgGf0iourQWXwv+A6lN4nwmADY2Jw1FONic/lRLmMnTCh6v2uqI8Jcmmp5kL5c7YopXooZTL0h5vLH4yMXuJ5hXWkE/iPTlWcIw1qDCRyjSSIibecYF1cm4mRAHUgfU41hGN/IxnOVYCv29nQjRTXnqVbiPUkeV+uJck9EgAzSbfUI0MepVQAvrB57YHosIALk3PkBt87/DGA0bX88HWLuh9mqGAwIEz85Im89P3ffEgoyIt74tJuegHUc/LmO4bmwq6an/AAzzi6k8xzI6j4X3JVxcAXUiQRsff9MYSXn+m8XeV/RHXyT0GDqZ+8VsdRBIME+y630/oSMdC4HnVzNHxAMCNLAixBA5HkwMx7txhC7wqpAEzFzeI6TyF/3bDH2KyzKzWOkc7QZvA6i5P+I455p0bJq8DLluE0AVJTWyWU1CahXaNJcmNhtG2L1amHUqfdjUrcen6Y21XHxxm3ZQq52iJ9+kgdb/AKY592x4cEfUsyx+g6xjpOfrBmqQwI1kQBBtY3O95vhO7Y1QtJmADaYbSfXefKR7pwgsS8vk3cWAI23GL/BkOXgOtnaAR1MAT13gML4tU/YD0tN9wJIPpaZ5SR64lrhLVABrXYkCR1F9jg0JydhCvSpsp7zcXGkwwsP9Dhd0D+T/ANP649XrE2BmAAATNgBj32k/tjibNbAnBskdWpgVgxG0gjf02wSzlVVYBUYkkLvPiJI26RFhJxniFVaTMXYb7CJ3nbGuazKqUZTDt4w07lYjT5iDPrjVu3ZmlWBr7L0UipTqHu2YQpNriQQZ62semDmRPg0m5Xw/vrhHznGlqZmrUhkFQqwDxdtMNFzawPvwzcAzPsncOse8bSPT64llMLZaroczqj2vZ1DzA5+cYO8VoCrRYXOzAKBJK30+KImImR64A5yl94e0txeCcGODZosoUl9vCSQbdQR0Nr+WBOmSyt2RzWkwWYpUAKai5iBsC6i5H4SRPIXxH/aj2d+15QuizVoy6AbsPvr7xt5gY1z2VWg2pSqA+KQINruzkLpsSCTG3xw08NzoqIG3MlT01Aw0b2nmCfXGjeeyIS8Plxif5UG+8n8/pghwamtRtBWpWHJdfdpPnNr+7lgx/aj2bOTzbOqxQrEskCyk3dPWZI8vTCrkaoViGGoHcRM8xjqVNWYtNMdvsgRUXu6FHXGkCmzMtyJYuCAZUiN8Xc52eK0qmgVZVjpDgCdEyQFMHUssD/IRgbl+NGvTM0wZbWQ1RgFeIkKIJWwIBNjON3zLBi/esrEIp0eCdAgEm1xiknZEpKiOlXbLV6dVkImGZSsSDZxB6iY9Rg+eNU3ZlYCoIalCrK1KYAameWzDaeg5YXWzSRc6ryS5Lk/HEf8AtMRafQWHyxPJLja+T0TCUk8eh7Mcad1Umiq1dDU9ZbSsNE+HnsCJNjJxVzWedmB7yw0FYB8JSIILbNykb4DU81MxbEIrkmDjF/qOKLwiqm1TCrOANJ1ETqMsRJPUCxxFRzKr7MT6DnvfAvUVa+2MVLGRiJfqpNYQdPQlU4kWMEmfP9MVXzZDX28sQ1BI1DG06l88YvmlL0pJF6hXvyvi5AAlR8eX6+U4B5d/unBbJ1SBNuhBvY+X7vGN+Dlr4yCUfUTLJufj+/yxcyeZghSSEuPQnnHSd/fiqaDtBFx16eWLNHIVDYCD57+4DHVJxrJMU1lBOjVklbgrYzaNufMXBBHlgxwfjVSkwUOHpkew66dEC+h1mRz0svPcYHZbhlTSquBINi3hIB5QTJHMe/F7L8LPNj7lMWMe0YAvbHLNpqmbxVOxgqdqaYSQDqPWIHvUkfA/DGr8eYL4lI1D21EgCNxywGymSoI0kbtEFpmImNGxuN8THPIt1ZmRhrFlm82cTDHzN8ZNGpIeIBlA16ioiSIJjmf1wi9t+ISjATqBg+YYMIPvHww45paUamXQDsUuI/mU7czvJ6b4Qu0eVFWowpssEyxJPi5Ahd/9cOKViloC8G4gwHdF2UHYiCVvffkcGc6p7rVJqaYDMY5+zqAvNiBtMc8YHY5x3ehxqILlohVi8SSL+hOx9Me4XnGEyI5MNtSm4t0PTlgnnQRf2Dcu7TJmCLRy9cT26/L+uLlegqsWGx5bxil3o8sYNmhp2qyas1WtTYmG8SkC1gVI8iJ+GF5c0zKF1BQklZ8xcTfDe/CcwxzBWjU0OtybQVJIIk7RbnhBQwYI8sdcNGE0FsiENFmYtqQ8jdgdtzEA8sOfZPNa6BWfEjyoM7Hn7oGE7hfCkrq9TvFphXC6Y8R1AkQo+6CIJ/m8sM/Ccv3WkgHeCTzi5+uJ5Gio2dFylUVKYPPY35/v88QU37pwQFH4bkeot1GKeTq904/CwB95Aj64K5ilI8/j6R+WMigtWmsqMpBWTqUsQG3A8QBIIPKOvlizwnKPSADMrWgkBtTdCWLfQAemFzI57uGhyoBgezG9tVuXUe/DLSzoIsQfQzirdUKjXtJwSnnaD0Kos2x5qw2YeY/XHzf2h4fWyVZqFVSCpt0deTKeYP8ATH0suY88D+M8IoZtNGYpJVHLULr5qRdT6EYuHI4icEz5x4bnyrb2ax/I4NBywPXDV247CZPKZSpXp96HBARdciSRvImAJO/LCJw3NSLm4scRzOUldmLhRfov9088aeyY5YzXXmMblC4tvjmEYVoNsS1RIkYlyvCKzfcI828P1vg1w/srVbfb+UE/MwMUot+Dpi+PEPMYxSM+HDvkux6A7hjvGrUfcqfngxleBUkk6YPQgU56xuTi1xsrqc4yuRqk2Ro6xH1wSynZmqzW94ALfTD5qpKkjTquYC95O+2uLiJsMeq5zUQiqSwIkajcTeAsQecdIxSgkNRFvLdjlLDWYO12Av6CW+WDWT7O005QeUrpk9NT/pi23fEamimBIkxT1CNwTB3kT0IxHUoAqS9TU7WYopbrszaRMEixxaSRVGy0qIFgsgwJl9uX3Vv78e+2jSAobURIjwAixPhXaB9DjzsloSYvLOTJ6kJF+ftczjDZ1pJBCz+BQnzA1R78NsdEzio8kIEVZloAnfZn5gwJnED0ywl6oLbQsvAm1x4ZAMe1yGIjUkybnq1z8TfEdVz1xI6LJzCp7Ks3NtZUBj1IUE73sw3xDmcuGXvKRlfvLF09b+zyBxA9QHF3hmXqkhkXSB95rDzmdx1wrGAeK1yiGLavCfTCZnSxrppYKQOZABkm0nmYw69tigYBCl/EQkkLvIv5/XywpZbJd7XuHIRVY6BqI8RiV3jzjFITL9TO5hB4FURYmVA+sWwOyZbvGBcMSJaOskCDz54u0kyqMQaniNbvipnVN4Eb88Uu0WZ0UgtNWWYJZhpZoJ5GDEze3lhrLoGqySZiowN4C9Y54g+2ef7+GLnDeJitlxTNOmpRp1iNbCCIJ3ibz5Y93HmcZyhkpOzq9RRrI/EPof644hxbgNRs46wQpMiIJI2MAXFwd8drzWaQ1NKurFG0nSZFxNvfb1GFDOZnuM93l4VgSN/CRLAD0Y+/BGXUGrF2j3VPuwKVgrFvERrawU+RG/nbF2pUJpohYMifxDyCs3hI3uNrR06YW+J9olBzC5bUKbu2ksIIpswYiOoO3kMUBxJ2kmDJ93sxEfP1xr1byQ5UdSyDCrSN1JVIMGYI/wD5+mCnDM7bS12E++/022xz/sBm4qtThyrId7EypmJAG2G3NrpWi4MSb+oN/ljNqitjDWyYIM3/AFOKQWvSB7ttSzOljt6GLTinkuOLq7tzDDxXnSQPCfSJG+C75pWA5A9f16YNARJ2jUECor0gR7RDMJ6alX5nFynxyidQFVJW5GoTtOxufhiOuwIgHe35YXe2FFVpU9IUEuCbQTAJAtNpj4YLEwjmaNPiVELWR2QOTALKCRtcbwLfHCOewmmvUKOVpBiFEcpsC7GCcOHZyoNGlalFoMMVQyR4hpJ0jmpv5Yp8Zz7UqummqtrCkALq8jAJKiLjaZ54pboloiynZOmBeGHlNTb+7b54K0+F0qKgwI6FhT+KgFtvPpjVqVWFSpUVB94FgLdNCy0weQ5DGxy9KRJdwFiyhAdtyxmLD7vIYVJB1J2q00ZQu8gEKgnmPaaTe/wHXGRni7kopOkGbs5mOQFiPdyxHTrqrEqihjzJZyOkTC9Pu4yc0xGnUY6Dwj4IAMMqjd+/gs7LSLRClghHu3iL7bjET5amAPGzGdTaUIvbYvHMA7HEZb0E41Z8FhRb1oGBWmojbUxfnJsNIn47DHmzjcmIB30wn/siffilrxhawO18IEiWYPKevP388Y14lo8PqvcISOpt8ziRsgqXq1qaeU6j8rYBlTVjUtJgAmegJx7McdyVIW11SOp0jAnN9vmAigi0x5C/x/rgAYk4VVYSQEHVyB9cRVjlqX/Fr6j+FP1wh53j1eqfFUPx/TFGubTPLAOh0zXbKjTkZeisj7zXOF3inajM17M5A8rQP39MBlxc4blDVaADpB8R6D+uGIlFIqgJuWv+n788WuDKDUqE6ZhAs6d77BtN/wC66n1xvxYwwGDfYrhVOuK5FQrUDBYB3hdip8JueYOFYGtYVIia3/7MfN4j/HGE3jwLNTCwSSdognbkTP8AmY9Tyw85zgYpgFnpxF27qlv0/wCHG/l78AnyQqVgaZJKgnWZt1YwDAAHKwnAnTBq0R8L4SlBB3hAJuQLe7qcWu9odD88Dj5X88e0eWBsKDXG6S085SNFwdWuidMgKwJZbbbn/wBOF3tbxdwQW8LWUmL7SLciRGOgcVRnZpQMqVJA7sKE8RDGWuTBN8c5/tAbUwMBTppkwZBOnSSDzBGIhvJpy50LeYqTB5bfHENAwwHu9/TEUkCDg1wqiNC1FANSTE8iIgevP3467wcqWQ7wLLksBVRrAdYggggmd/Lzw3ZjMg0FULphiVgzAIHW/LArhztUTSyFWcB1DHSAw+90YAah/ixmhm9UdDzHIW+oxzPJukF34fTNCvWhda6hqO4BCtA5QcL/AGfNVyFo6kLodFzpqEEGRNhAtPOeWLPH8zFEUb6Gqo7EbFF3B53kfDG9CrR1q3eKVEkKqkaUEQloImL39MUtC9PUuN16b6Kgp1FKlhUXwyVBOknqSpE+/BvsxxYZuddDQUhgSQ155CJUi3xwldqOIK7hacCmrDu1UEAE3cwd+YHli5/ZrxB/tVSk0FCrEGTMgrbfaJwCOpU1Am7D3+nI25dMJXb2gVeiwYmQym+8EEWHqcOgGA3aLhf2lqSBlSCxLM0AC3xJwlsGBOHVfAvLlbyxcFT54uLw7L0lhs1SAHJfEcQ1OJZGkD4qtSOkKMAyENiRELeyCfQE4qVu2mXT/hZdLc2JY4HZv+0DMMITwjoqgYAGccIrsAdGkdXOnGHytKn/AMbM018lufrjned7QV6g8Tnc7knp0xQFZ2iWP064AOjZji+Qp8qlU/zWGKVbt1ptQo0084k384wiuL/LriWhfAAcznanMVSdVRovaYt7sBq2YciZPT4733xozwfpjNR7xBJPIAk38hJwARN9b9cRn6YJNwzS0O6pFtI8R/d8aZapR0s6UzXCmCCTcnlCmdr4B2UKNzAuTyFyfcMGMtwiq0LoYGBIKmQDNyDHK94xfopmqlMdwq5cN7QVdMC+5Xc7c8FcrwyqklSIO/ivzO836XttthdkhtNicmXUa1aS6/dEyN7RHOOh254Y+G5Z6dIkDQxIJoupBI8QDBucyLWiOeLgrtuywdtRWNuXXmcV8/xJKbBbvUYeFFgmOp5KPPFdjOivnaaBu9rEKiiSDuT0jnty3xWTibO6sEFNGkAEeJp2J6DGa7hgGqwzrLCPZB2AUHncC/XFCmjswd5UwRoBkX/EescvfhFhLN1QQJYPIuJlRJ5EG5gQZFpPMY2pcPqFBUsKZJSZAuIGmD1n64LcF4Ea+XrgStQFO7+7eGsfJrD1g8sC+y9ehRrMczS70FdI1AHS08w3vB6RiRrJDxhlQ20WAHgJYExzY7k74Dfbv5W+WD2fzFP7TVemIoueQmPCJZZESGk/LEX+y6f/AD1/z4KH+Bn4k5Nd5YmHJiSbXAt0xzPttThaV9tVP10MQPljo/GCe+qAfibqdmI22/Ywq9o+z9XMA6dIAcuNRNwUExA/FOIi6eTWcbWBCrU5CsBAKx/iFjg52VygeQ7aU1AzHskbnly+mIMhku8KUzCqzwpNrm255TGGRMmKaExGmqaTJBtAvJiINwOdtsdLlijl65LOczrV1oqTaijIhU7q0cx0gR9cWWy/dwoLMoAhyNOsR7UE7TKz5YCcPy60vFWVkpprSkQ0K0+yb+0ASJHngrlyzjWSNKAKQT+I+HT5TMjznGZQYyVPvAFKq0SBq5yNsCm4Qvh0q3ikEBtiJmNQ1Rbe+L/BjqcqSORtuDz8ouN8WeItVRh4ss5G3euKbAGPxqSflticpl0qEo5GrUKhaejV3gYsZI0ERLREHyH0xc7H1RS4hTpqdQIZSf5tJJHyA92LGdavUGnvqKIDdcse8MRsTZU9ZGAfBm7rPZbTYd4osTsbbxeZ35788aIzZ25cK/8AaHVZcsrqYios+hVv6YZKbW/fXC7/AGhLORqfylW+DAfniQED7SxB8RII5WxUJ9/qZxHkdTeELc2Hyti+/DXCk1GRB/M0Rh0Mq6rdMYqVABc8/wB9Biz9nowCapqSbCkpaTfaJnY/DBChwdjGjKO5POqwSJAOxv8ALkcAAJ6okfli9l8nUN+7MdTb64ZqXAMxaGoUhaYDdepA5c4IxXy3DXaqFqmoCOerSLruOTdZnCtAC8pwmtVJmmyKBq1MB62EzizwPK0aphHLjqbLPTrJBw6qQxJpmSpIYc5mx9++BGR4AlIt3KL4nLwTBExYTaLQI8sLsCTKPHMkaNLXRC6gRq8IJC8yJN439AcX+GUm0EEEmzCpAGq5EGPQEepxby/Daalv4YVmsWN295kyPlibh0IppGxUzJ/DNhPQbfDBY6B/GcolMJmHG7LTeALyZU+5hHofLGOF5SnTACIFA8pLW3M88Q9q88lcrlKTajIeowuFjYE/En3Dni/SdUA5kWHn8cZzbSo044p5YM4pVqGuVpz7IJhwyx1taTERY4zl89UQ+G45jceh8/TpjfieVLVNQfSpgMI1bTHOw9MUgdMgGZgA8v0xn1vKNe1LIxUeNIKTA0wxYyRvMDa/LzOFp6IOtgApa8rHK3rAxtlUIcP4WSTqEnlHQQd+uM53M62kAD0xulRg6bB2UyzICC7OzHUeV/IcsWNWg3viRCFHn1wOzLlqgpi7kSB5c56D1wbFo6D2AqlqVUm81AL32QfK/wCXPEHa/hQp1VzKrKlgagtGuZk8oeCCeoP4hi32Dod3lYO5qMT0BhR+z69Rg/nsi1alUQDVIgrqVCfQlWANhuIlRcaMKxEXH8xlcxkNbkIjAaSB7L302G0GRHQnHIdLfgHxX9cX8/Sq0i6OHXnoYkT0nkfXA3vT+D5/0w7LjGvRx45WZM1VBEBmZVIk6rzPqCTgZUzJ8MeEq+ojbXNmsfWeQtbF7jVZu9zQ7unqSo72JJgapkkmJGkwCIkWwIOccqGEKCYBUKDMTb723PCq0NySywfneG630q2gBmMmBAgssaiOdr4sZahMl4LHcwBuPICOWIeOcUZMsbFiTp1E3BN1v09oYU8nxAklajEho57YqsGUpKxhz+a1BEdlamCVKzs5iII5kAfDBTi/eKXVl8aqAomZAHhJgkFipG3MbYWMpp7804hakAAn7wNrza0g4YqOUZaTVmdWHedywBkh4udo0naZPK2G/AjlMJcKeKqGIlTPlMGD8P8AXDDmWNyNX+HvI/8AQrj4qMK/CKSUatBgxZJLOsezLEQfIrJHUYe83wUEB6TK1Mg+MjVFxF9xv1G2J9KEviQJEtqgc37yB0INYJTBHkjHoMKFXLM2apEGNLhjM9QRv4pPmJPQbY6NxHgndkF3UE7d2g1Rb73iYC/JhgZlOBq1XUo9mYneTEsf5v1nri4szkNuX4jSIH8RRMxqOmYMH2oxR7Y3yeY5xTLD/DfEGap6F8cBVuZGFvhrVK5zGpAKfiVbuurVsp0sBGmZJB5b4UaHoWeD5erXbu4ExJgRp6n4YZ04alBNCNTVns1R11f5Z8OokWLeHe84Idj6aUawRv4lNS+tmAgkqdSpO8NA5wemGninZ4BtMKadQhyJgOafsypFokzpYA/hGHKWQSpCXmu8y9REUFmcAd41y2506gAsDooi+C/CMpV0NWkshOkMBFwb/p0sb4I57himnoSO8BlWNhItysLWsI8sVuFcarZVu7qLpH4W9l/7sTHu94xPpT0Vs7k9QYrGs/imD+Y91vLEWWqOq6KoJEzp5r5qRcjzXDalChmv+Cwp1Y1Gm3PzEcvMfLAfOZRkOmokReCPmD18wcNpMhSa2Uq3DWJ72g7K8RIiY9NmFv6c8VcxxSssCpTptyDKShJvaDInnyxL9nqIdaksPw8/lZh88WDpqBWqAahcNvfz5H0N/MYmqNLTNqclQxkEgahMxIkX9PoceqzZ13HXn6+XLGKtalTUuzQY0syGUYSSkj7rLMX3E4L5LN5ejRFTu9VUi4eCq+vL88CExQoUlp1ZpgJTckkFYJNtjyAMiMTZnMKrfG3mdsSZSsleoXFqakmygKWmCRN/Ieh8saV+Ha5ImAd9gPhzxDjk0U8FLvmcleQEkX2tLE8hiDM5pFPdBSzAySG2n+6doPPfBfO0e7p6FAINybTMRv0/pgCmXCmY06rk7yfU74pCedk9SuW54r1a0TiOrmQNuU4rJTNRrmF59T0j88OhPBNTqajYyD+WCeZz5pqGVVvbVEQOnU/TAlKS6kpovh2Meh67jmZ+WL9TT3eljzBCi7N1gbAeZt6m2FeMCGTsnxuitPuz/DjXVYmQoJYDczfYj38wBgplM5mc82jKzRoCA9YgqTHJeg/lF9pIvKa3DKwNNDRZTUvSpgGG87+23mdp5DDFwzthXyWWak1AAoxQE2KsSTBXc+RsMNJAosO8VpUKKqvEF752FqgU6o2IgGRpkfPFD/dzhf4q3wb/ALMLjNWzzmpUMCQCTJCE7KAPac2hRfb1xf8A9hr1zHwo/wDy4eBJyQvdqGb/AGvWQsV71XgxuULEe+FF8VXyPfq6IyiF16mOwWGnzIPIYk7fgjiFJxE/aXTncGpF/dOC1bgTVKvgKiaYZt9+ZFuYI+GFE0nQBz2XOYpuhjWywLmNQOoc+oj34QQ8T1nHTK2Yo0Gv3lRlO3hQSPPxE/AYQeNUgK9SNtWoDpq8X54vRi8lfvTuOVxh14Dky8ok6W0slRlIQE3ClgCCxsNMg/TCRTmIx0j+zel9ry1fJvsVY02v4GGkhomD4tJ/w4ubuIorJY4dmv4FSm+lWDBlMHUSG06PKQdj0OCuQrlbgkcjBMR9DfCcUNWkwaAGFo5EAf8AVJwb7PZk1KSTYgQfOJH5YyaLsNfa0UDWyreLkCT5DGMrmQtXWJ0sIYkRddviCR7hgdxOgBUSQNT0mKMAJRgQDNrgwp+OCfAMmoGqqWqkDUSfK5tt7sGxEfEhVzkqjBEBgki593piKpmqdCiaKKtVtnaPAD038RAgb8rnli9xWuagk+FWjwrzHn+gj34HdxT1gqCvhIW4sepER1sItGEVRDk64GksLxAWPWygDaIgDzwaXO1mCAuJSSoLTFtvf+eKlLKBDvqaIk9OgHT9BitxGqwcEHa/7/XFKDojvkZvtylilWEccwwKmfP9fjjNfKB1KvDL+7g8jhaydItKgwTfrf13j93wW4dmHWEs1ySSeQMECAMToqyhnODvrDszuiCRonvBAMaYMkgdMFuCdrFrKKWYHeL+I+2vqPvHzF/XBT7IWAZTEifTA/PcBWtLEBagEB13MTva4wWBPxLhQFM1qTipSEk3Er6/Tr5YVMvmP4n8R/agmLgAgwo6+EHxfrg/xbgNallGbvV1uwCLfQbT/E5tsTt/QJx/grrRGnQ1Z1jWzMAthMAA9dsVdkpJE2ZzNHK+K0v7KLu3ouwHMnbngcvH9a1EqqoXmJsItGwuNjibhfAa6U9RFE5hoHeF3YACRYFbW5CBj2V7K1mZtbU2IPMm88z4flhFfkxQRmIYnSgEBRzifgPPFirnNlAACjkI956nlJxfPZyufvU/i3/bjI7K1h96n8WsPLw4QAPO1+vwn64D8RzMe0dPrhvz/Y2u7AoaKgdWcz5mVO5xXpdgsxBZnolt/af66PLCzZXgmfY9Zl50i++9r26DE1StRKKCzKJiByGwJJFxhpzfYLOVJ/iUByF2/wCz5YzlP7NK+7vRboNT/PwYmTekReQBlckiSytqJEAx8T+WH3gXD6L5ZDXUEBCQYcMuqoZh/ZB2sLm3LFL/AHCzETronkBLR/7NsNXB+z9anl1ps6swUKWD1AD4pNvZG/IAm9xhpUU2tAPtLw3N06tOtTqd81IEoLd4q2k6PvDkSvlbC6uSavUbMZixbxFZ0lgTEsf/AA6fKY1HZQTfHWc3w41HpmVhCDBEjfcbFWEWIMciDgHmuy9VmJDINiLkXNrQtjG73aLLo3NCsVXUyqjwgeAKFIiROgLMrIuUnWwu7ILY072n1p/HJ/phkXsZUFg1OANPP2Zk2iIn7m3NjUNsZ/3bzX41/wDPb/4MM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10" descr="data:image/jpeg;base64,/9j/4AAQSkZJRgABAQAAAQABAAD/2wCEAAkGBxQSEhUUExQWFRUXGR8XGRgYGRwaHhgeHBwcHh0dHR4cHygiHhwlHh8cITEiJSkrLi4uHB8zODMtNygtLisBCgoKDg0OGhAQGiwkHyQsLCwvLCwsLCwsLCwsLCwsLCwsLCwsLCwsLCwsLCwsLCwsLCwsLCwsLCwsLCwsLCwsLP/AABEIAL4BCQMBIgACEQEDEQH/xAAcAAACAgMBAQAAAAAAAAAAAAAFBgMEAQIHAAj/xABHEAACAQIEAwUFBgMFBgUFAAABAhEDIQAEEjEFQVEGEyJhcTKBkaGxFEJSwdHwI2LhB3KCkvEVFjNTwtJDk6Ky0zRUc6Ti/8QAGAEAAwEBAAAAAAAAAAAAAAAAAAECAwT/xAAkEQACAgIDAAIBBQAAAAAAAAAAAQIRITEDEkEiUXEEE2GRof/aAAwDAQACEQMRAD8A8n9qubB8a0tPTRBHvn8sbVf7UM5M0xTcEWQUjIPOTP5Y5/maR+75zfBDgmdqkCnqKQSJhfUASD57zi6TQleh8H9o2bldSBVP4kAI/pjXifb7OUyrK9M0zzFME/H97YTeKMVMEkjcExM9bAAH3YJ0qy5qiBIB+hH7+BOITKofqHa+uyhg6wf5RgRn+2GdBhay3Nv4a2HI7e44TuBcdVIpPqF4B3F9p6dMG81SB8YIB6zvb9PoMGR0mXl7U8TbaqvqKan/AKcFct2izyqNdQMeZKoPkAdsIeW44Va2t56Dl6sRi4/FKzqSqqFHN3E8rBeZ9MPIqQ0ntlmZjvh7kX9PywNzv9oGcpD21Jv7STtyhQJ+OFirmHF3bTz8Cx82nEVSsCxfxEG8MxgDyvthDGqn29zjVXXvQqE+Fyq+CVFo5iSfPFOt21z4qELmy6xOoUlUSeXiWTgA9XUCQAvQAaen7nEL1Y/mjcC+GLAzUe2vELzmP8ypb/Ko+uNl7Z54RqzTNz8KIvuupOFGnSbVIB3mDex9JwVXLu3sIJ56QXMeYEwPdhhhhep22zseGu/WwU/9ONG7YZ/YZltXQ6R8fDYYAZnMhfCxYkWKgRHwjb0xJTA5JHmSSflGFX2AdPa7OqQTmmPOAAQfL2cYXthnedWp5EsB+QHzwDYwN49IH0xD9nAksS3ntgtBQcr9rs7N82/opB/I/XEY7XZyYGZrn/Ef64EqF/CBzv8A1xYoDUJ1e4fuMO0KgtT7T53Sf49aeXjsPMzJ+EY9X4zn0CmpmK66hqWSwke+LYpU8w6k3ud5i+LVFAQDc8uvuvhpj6s2HaLNkSczXJ/vkfIRjY8fzn/Pqx/+Rj+c4qV6XiAVSZ58vSeuLEECGjUDABEx1xAw1wziOZaoimvV8e0uxFwIO+JF7QV6YZDUck2BLExeJBJ3HTngfRqmFPmIIiVMi/0xBmixIBEktIPXEO7OrhUJKX4C+W4zXcAtVcyeTR94clnz54ly2eqTJasTb/xHg2PIAn6YH5XUoGqAegJNp5zztGwxpmASAyMWJ31iAPDbTLLMzO2NTjCtbPVP+Yy+RdrWHUkjrhT7Y8dqzSCVao8TTFRr7DyHuvgyikKJ6CY9F2j9cK/aXJvVel3SPUnUZUFuY6TA358sNbBp0MScSq2/iNytqa1hO5BB5wevpiGrnqsgCo/oHJPP7qqT78WMlweq8KBBFvEY90Ekj3W6RguvY6oY72qFG0LraT1IkD3wcZLZs66gQ5lwvidr3vqB2/mYn5DEH+0P5h/nOL/GezzZf2W109w4AG/IhQI9efXArUOv0/XD2NOkADl1c7GJvbTA9DY4IcNCFop+PSTsJj3CYxS+00lQhXExMKI5bRGLPCuKGosnUzqNK6dJCreQQ1+p8ONGYWWsyqkyCCfMbek4q5QCkxIff7u49fXBI5ej3aEMVedJUqY/vTf9BiHu4MRB6QZxJRQ+x0mcsUljewt/lBicT/aX5TA2EREbYzm0I8UQcRtmIAZapQ+z4TpaPnAM7+RxVWF0y2KFaqAag2MIah0gKL22Eb874quQrgGrTjc92NRtsBoBE+8YrOut/Ynn3lQlyf8ANacWK4B1QWAIgCR/0gC/TC6pDbsxVPiJ8QWxDVbMRzOkttc7HEGV8Rhamom8CLD1MAD34s5PLAMrU6ZLJfUAWvHMXA6iw5YjrsGZnfSWYliSBJPWMPBGzbKvQWS9J6zbDxQB5yASedsZagulTz5rERvzM8/P4YietGxBi0Cd+nriXL5arVulJz5kEc45xiW2PBPmK+oaQTHKYJHoR9TJ88RUs86yoYifP92xc/3cqiC7U6fUM1/9TyxcpdlkNQE1KjyLBUIsdiWawgzbywkFgAQNoHpiLMZjRG5m3vw8ZPsyug6aDNHN2JkzBEINtz7sGst2ZqSulKVMx7SoJEERGonl5YLYjmuVyVSsIp32ljJHywSPZmsACSPOTpj446SvZlm1BqzXkBQbAHawjFhOzFCBIJ0nUdrmIO84BnLKfZli0GrS8gCWN7iwGx64t5bs6FEmoxmACKTDcgD2iJmcdYpcKpKZCi8eYsIHyxJ9nRPDoUARFhywCs5a/AFkAtUDGYmnvHkG9Mb5fhIQkd5yvKMsT8Y2x08lZmF+AxGcrTM+Bb7kCCfhgCzmNbKVYJRFcA30sGIjyMHA3OZSuW1aQes2Pwx1LMdn6TABfDG3P57/ADwLzvC3X2gGXlJn4Ny9+HYCRkqsLBAG9sW6qLoJgW8V9p99r3kRgi3BkDMVBvYg8vMWwKzrd2rDoNzgwhpkmTzQdAZFjFo87WAEc4jEgqASQFJvJusW5kEA8ueFOnxPSxUsVXlpET/lBbnyxsGqVCxHcoFNy2pmAnczMYdCQ4cMr06lZVJV7NKgahYTuJ/D9Me4pkqoImo/csQJJP8ADn8QW0dCN4OBnZXMBqs6pID8rL4fh7/Pyw8mmXakIlAGVwfwlTAPlMWtyi28SRtxT6uxZpNSomA41wb09Ue0LNtqO5vaI8sGuziq2okuZaSCnQ9LyD688WamQppp0KEmZgKDYdTeZ6Tilnv+FU8RMiJYlhd9rFRYD18zeUkVOSYx1KqGV7vUrAghgAD5R092A/8AsDLf/br/AOY+K+W4zRo0qavVQEC4Bv6aV9RbGP8AerK/8xv/AC6n/bgIUZfRzClwujTuWLz8B8Ixfy/dp7CQPIR9MA8xX/g9BtuJMfMHnjbJZ1GTQ5M9Sd/KJk42aMLQczLiFkr1ABMj1t+uLFSnV0MzKY1hSx31aZCyTN1vHkMC8nRBdKaozBoCTO5g2Eec72wWpszJCTUq94w0KTExpWN9TRrk8gMIqwdBadwdpPXyxHTpkm+wlSTCzEQQFHXBpMq9dU0oxLC5+7aBIPMcv8PObX8pwlUv/wDUGdEJAUEXhmmxv/rhdhirUqqgMqzEGwH72xbo5LMVkBo0WSebgbjoXuPcL46Bw7s9UD+FURIBssFgdwXN9+gGwOCeW7KqUIquXMiZJbYyLNYT5DBYjneU7Pv7NXM6gR7Kanne4UDSL2J8jghkezNNQ2mnUqFJu7BQSsyAEJMHe4x0qjwiksFUErYD4ctsXFpgCVFjvFvfgYCVluztU6YSnTMxIUEqIkGXm+945jBah2Zl5d2boJMbQ1hA6nbngpmeL5emWD1qdhqKhgzKNrqsmJ8sDM72rRKastOo6kkB200VWNixqlSJ5WMwcKgLOU7N0UUKBJBBPKSOdvf8cEaeVRYYKJ22vH+uFHNdsnNRQhpBHB7p6a1K+qbBjpAUKG3EnAfP8brlKi1qj03UkhmqpllqRbT/AAyWAjxA89ueDqJs6VVqKl2KhfMwB/TAmp2jyoUxV7wTpBpK1UzBMeAG9jvjluc7RUFdKoq0RWAhzTpGsTsBpdyIkWb4zfFGt21pqamhK7q4K6Hq6EUH8KoCRB2Mg4tcbYuyOsZvtWisgNN1BAPeO1OmkHcQzhp5EaZBwKbthUZqiKtGnWW+j+JWNrtMKg1RsATOOTVe1FTSESlQRVJIBQ1CCbEguTvztirmu0Obqe1XqDqFOgWiLJGLXEyf3EdXzPaHMlKbg1Qsw1MpSoht21E1NTBDtYyCOWKKdqFpVWLZmnoI3eu9VwSJACICo0ta24G+OSmWPiJYnmxJPxOM06XLFrhJfJg6dQ7eE2NfLE9GpZhB/mv8cNnBe0C1QCYEmA6utSmT0DjY+TAHHD0yTEzBgb4v5CjXy5D07ah4hAZXW/hYT4l8vO2IfGilN2fQ9E4kr11QeMgA2vz9BzPljn/Y/tahplXJAQeJWJZqQG9zd6X8262B64ac1SFVVqUiNVmDCzEdQ1jtyDCZ92MutOmXeMGM9wwEa6d13BBJPy3GF3iXDRUEEQd/I/vphj4HxNVARoWLgiwAInxkwQSdRkjcgG+JuIZFXGtPZIk7/EdMJqhpnFc/wE0XksCCfZkKbnpN8aUaAQkTAPO/+t9vfjoXF+FrUBBADfdeL/vym+ETO5R6blXBEe4EdVwm2NJBHsw6U6j6QZNMzOxmBsDtefScPCOTXpkTGkz7wImLH3+6+OZZd4mLCI64beB8VDuksAQpBBvPnPI4RaGfP1bptsfmQOk/PAbM59UV2qANOldxabz4gSfT4YqZ3igLxI2P/unriuUNWmQdgwm53029mB+u2ACDP0NYDqPXr+WBUnzxh+IV9Yp+wJggdLdeUX9wwR+wj/nH4YGqNYvsczqEk9Nvhi5RY6wCBFuc/TGDSVQDBJ5jb3ScWcpkHqmVWNp3Mfvf346XFenAmX6lc0yqoZqQLCZAsNxsInDB2W4YajFnRkpgWIPPoLes4H5LhjrURygYPpUhjBta8GYvyOHnMUgtNKa6gshZXcDr+zjKTRqrJOFZc1igpiKKypSILRaTJ9nfa5w4cP4XTojQgEelhH79cQcJHhLWJNtQEHfmMFAYFsQM8R1vijn+K06N6jon95gPrin2z4s2TydSskaxABOwLEDUfIb4+fq/aB2cuIaoZmrVHeMT/KrSqDyAxpGDaslyo7LX7XVnqtRBWk7AaGp03qAA3DM7AJpYWBAsd8LfE+NM1Oa9Tu6tMmBXq6tfi8RNOiVXUp2EGRjmua43maqhXrOwGwmAJ5Wi3ltioV59caLh+yP3B+zPbGijipTeoT99KSLSpu0mWOoFiG5ieXngK/aojWKNCmq1Pa7wtVJvI3MWO1sAaOXLAwDHXYfHbHtH7F/hyxouNEObCGa7Q5qoIaswF/CsIL+Sxge4LXJJPU3+uLQoap0qx6EwB8BP1wS4fwKu7AKkSJEiQfSQbjniqSQrYFpU5xPTyTEA+EBtizKv1OGFezNQ3YVGYbiIt5co3g7HBDI8CoIQ1Qr3Z/m1EHz0zHvFsHdLKDo3gTqVJSRc36An9J+OLK5QEeCnUJm8wBtyib+/DllVpLrU0hAaaTpMhRtqJ+91tHljZKilpWkFb+ZtQI3iwB+eJ7/xgrr9vIu5Pg9QoandoE3LsZCCOZmB1uMePCjJJrIAw1KQEVWBi4Nrem++GSpmGKNTGkI0+EKOe9zJv64i7pfC2pQIABZlXy3JHphrstifXwoZXLs3s5q5GlhrQ2Aj5fTFijwaquo03p16dImmeYBG4JQyI5E29cXMvn6bQoqJJMRrH67ee2LNXJhbaYB5iRPvWJwqdharIBzNBu8QqrU6iwEPtSTMiQBIM7GLcow45DtfTpU6ZI0gMKVRQZ7rwmHHWmYHz54EnaG8XnYfHkR5iDtY4pZ3KEkmxkRDcwRs0XINr7zB3viZRtUXF+o6TxDKCqveIZMTAnxCNxpIv/mnocbdmuK6opF2qMBIaCYAiFcwP4l9yq9NwcLnYnioQpl2JhpFPVuCoBamfMAz5i43wf4zwkEl9VmA1DTr0xzWF1L/AIWUc8ZPHxZX8ov8VyEgsvPe/s+Ywpce4QK6FWswnS0+UT5/DDP2cz6uuiQ0TqJeS1xDQWcwZgy1j649xPh8G2262sPLGbVFpnEq1E0XZH3m45e7E9Cvp8R5/HDf2q4CKw1LZ1nYb+R8sI9IEbzPTpiaLRbObMncHzwa7McTYUWUt4i/i5wABDTuD539NsLNY8+R/d8FezagjnuT8F3ufmvv5YENbC/FcmtQA3DAxKwIudzsOVvORGBf2er/AM1vgf1wbApwRULLtDICSnuG4O1hFx1OB2tPxVvi+HbKdC1w7hfeHoAff/TBynW7tokkTe99tgTtgR2bzwl1Jv7Xu5+/FjP1p9gEtedRiT92PdvjSd2YR0NXD6qvTolwdQYLIGoMTAOq3hBI91uuDOeWNLcwwN2jnE4V+ANpy5X8J26eW45k/ocNtSGS0eIWJv8AsYzKYwcOqSl9Rgzce/cb4lbjNCD/ABAY3iTHrAt78Cez2ZBt4bi8Ei4sfCcVeNJFZVOt9QgjTALKZF+5ZWAWOcjSMVFJslug32w4YczkcxRX2mQ6f7wuvzGPmVU2MxaQNz12H54+peCZwVqSsOUqfJlMEfEY4N/aRwH7JnnCrFOp/FTpBJ1AejT7iMb8Tz1M56sV6YvMSOkx9MEsjwmtWgokDkQIHxO+Isvm2CwQrc7j8hGHbhucd6YIMDQLqIiBtq3+eNG3VkJKwMOyelS9Qk1JGmmIBYE+1qYxHW04KjhWUUA09crZkKhj8TAnpG+KmcztNdRZwWQ8mBM+UEzv588bHNGqW7ihUqHbWSqqDY33+BjE5+ysVov0UpKAUp60bk5sD6Rsek42qO1RgWI1IIpsBBTnb6eYwKr0qpkVMxSoj8KEu3v0zflsMZpcFJtTNarIkliKYsYkgxa4uTecV0JUshHMZlR4qtZQdvE8Mee3tH4YqNxJGLd0jveRpQwTzPijFjJ8GaiSSlJSVDGQHamNUaipvyI3MGMX83lqurR39STrWmNIpanpgNYCzIw2YHePTDVXsV40Cq+Zqz3fcikWEqarm24kwoUehOMEVAwJzFJBFzTBqFuu6lR62xdq5OnVoCotOP4bszgtaosNpeSQFZTAsL/DFHgGf0iourQWXwv+A6lN4nwmADY2Jw1FONic/lRLmMnTCh6v2uqI8Jcmmp5kL5c7YopXooZTL0h5vLH4yMXuJ5hXWkE/iPTlWcIw1qDCRyjSSIibecYF1cm4mRAHUgfU41hGN/IxnOVYCv29nQjRTXnqVbiPUkeV+uJck9EgAzSbfUI0MepVQAvrB57YHosIALk3PkBt87/DGA0bX88HWLuh9mqGAwIEz85Im89P3ffEgoyIt74tJuegHUc/LmO4bmwq6an/AAzzi6k8xzI6j4X3JVxcAXUiQRsff9MYSXn+m8XeV/RHXyT0GDqZ+8VsdRBIME+y630/oSMdC4HnVzNHxAMCNLAixBA5HkwMx7txhC7wqpAEzFzeI6TyF/3bDH2KyzKzWOkc7QZvA6i5P+I455p0bJq8DLluE0AVJTWyWU1CahXaNJcmNhtG2L1amHUqfdjUrcen6Y21XHxxm3ZQq52iJ9+kgdb/AKY592x4cEfUsyx+g6xjpOfrBmqQwI1kQBBtY3O95vhO7Y1QtJmADaYbSfXefKR7pwgsS8vk3cWAI23GL/BkOXgOtnaAR1MAT13gML4tU/YD0tN9wJIPpaZ5SR64lrhLVABrXYkCR1F9jg0JydhCvSpsp7zcXGkwwsP9Dhd0D+T/ANP649XrE2BmAAATNgBj32k/tjibNbAnBskdWpgVgxG0gjf02wSzlVVYBUYkkLvPiJI26RFhJxniFVaTMXYb7CJ3nbGuazKqUZTDt4w07lYjT5iDPrjVu3ZmlWBr7L0UipTqHu2YQpNriQQZ62semDmRPg0m5Xw/vrhHznGlqZmrUhkFQqwDxdtMNFzawPvwzcAzPsncOse8bSPT64llMLZaroczqj2vZ1DzA5+cYO8VoCrRYXOzAKBJK30+KImImR64A5yl94e0txeCcGODZosoUl9vCSQbdQR0Nr+WBOmSyt2RzWkwWYpUAKai5iBsC6i5H4SRPIXxH/aj2d+15QuizVoy6AbsPvr7xt5gY1z2VWg2pSqA+KQINruzkLpsSCTG3xw08NzoqIG3MlT01Aw0b2nmCfXGjeeyIS8Plxif5UG+8n8/pghwamtRtBWpWHJdfdpPnNr+7lgx/aj2bOTzbOqxQrEskCyk3dPWZI8vTCrkaoViGGoHcRM8xjqVNWYtNMdvsgRUXu6FHXGkCmzMtyJYuCAZUiN8Xc52eK0qmgVZVjpDgCdEyQFMHUssD/IRgbl+NGvTM0wZbWQ1RgFeIkKIJWwIBNjON3zLBi/esrEIp0eCdAgEm1xiknZEpKiOlXbLV6dVkImGZSsSDZxB6iY9Rg+eNU3ZlYCoIalCrK1KYAameWzDaeg5YXWzSRc6ryS5Lk/HEf8AtMRafQWHyxPJLja+T0TCUk8eh7Mcad1Umiq1dDU9ZbSsNE+HnsCJNjJxVzWedmB7yw0FYB8JSIILbNykb4DU81MxbEIrkmDjF/qOKLwiqm1TCrOANJ1ETqMsRJPUCxxFRzKr7MT6DnvfAvUVa+2MVLGRiJfqpNYQdPQlU4kWMEmfP9MVXzZDX28sQ1BI1DG06l88YvmlL0pJF6hXvyvi5AAlR8eX6+U4B5d/unBbJ1SBNuhBvY+X7vGN+Dlr4yCUfUTLJufj+/yxcyeZghSSEuPQnnHSd/fiqaDtBFx16eWLNHIVDYCD57+4DHVJxrJMU1lBOjVklbgrYzaNufMXBBHlgxwfjVSkwUOHpkew66dEC+h1mRz0svPcYHZbhlTSquBINi3hIB5QTJHMe/F7L8LPNj7lMWMe0YAvbHLNpqmbxVOxgqdqaYSQDqPWIHvUkfA/DGr8eYL4lI1D21EgCNxywGymSoI0kbtEFpmImNGxuN8THPIt1ZmRhrFlm82cTDHzN8ZNGpIeIBlA16ioiSIJjmf1wi9t+ISjATqBg+YYMIPvHww45paUamXQDsUuI/mU7czvJ6b4Qu0eVFWowpssEyxJPi5Ahd/9cOKViloC8G4gwHdF2UHYiCVvffkcGc6p7rVJqaYDMY5+zqAvNiBtMc8YHY5x3ehxqILlohVi8SSL+hOx9Me4XnGEyI5MNtSm4t0PTlgnnQRf2Dcu7TJmCLRy9cT26/L+uLlegqsWGx5bxil3o8sYNmhp2qyas1WtTYmG8SkC1gVI8iJ+GF5c0zKF1BQklZ8xcTfDe/CcwxzBWjU0OtybQVJIIk7RbnhBQwYI8sdcNGE0FsiENFmYtqQ8jdgdtzEA8sOfZPNa6BWfEjyoM7Hn7oGE7hfCkrq9TvFphXC6Y8R1AkQo+6CIJ/m8sM/Ccv3WkgHeCTzi5+uJ5Gio2dFylUVKYPPY35/v88QU37pwQFH4bkeot1GKeTq904/CwB95Aj64K5ilI8/j6R+WMigtWmsqMpBWTqUsQG3A8QBIIPKOvlizwnKPSADMrWgkBtTdCWLfQAemFzI57uGhyoBgezG9tVuXUe/DLSzoIsQfQzirdUKjXtJwSnnaD0Kos2x5qw2YeY/XHzf2h4fWyVZqFVSCpt0deTKeYP8ATH0suY88D+M8IoZtNGYpJVHLULr5qRdT6EYuHI4icEz5x4bnyrb2ax/I4NBywPXDV247CZPKZSpXp96HBARdciSRvImAJO/LCJw3NSLm4scRzOUldmLhRfov9088aeyY5YzXXmMblC4tvjmEYVoNsS1RIkYlyvCKzfcI828P1vg1w/srVbfb+UE/MwMUot+Dpi+PEPMYxSM+HDvkux6A7hjvGrUfcqfngxleBUkk6YPQgU56xuTi1xsrqc4yuRqk2Ro6xH1wSynZmqzW94ALfTD5qpKkjTquYC95O+2uLiJsMeq5zUQiqSwIkajcTeAsQecdIxSgkNRFvLdjlLDWYO12Av6CW+WDWT7O005QeUrpk9NT/pi23fEamimBIkxT1CNwTB3kT0IxHUoAqS9TU7WYopbrszaRMEixxaSRVGy0qIFgsgwJl9uX3Vv78e+2jSAobURIjwAixPhXaB9DjzsloSYvLOTJ6kJF+ftczjDZ1pJBCz+BQnzA1R78NsdEzio8kIEVZloAnfZn5gwJnED0ywl6oLbQsvAm1x4ZAMe1yGIjUkybnq1z8TfEdVz1xI6LJzCp7Ks3NtZUBj1IUE73sw3xDmcuGXvKRlfvLF09b+zyBxA9QHF3hmXqkhkXSB95rDzmdx1wrGAeK1yiGLavCfTCZnSxrppYKQOZABkm0nmYw69tigYBCl/EQkkLvIv5/XywpZbJd7XuHIRVY6BqI8RiV3jzjFITL9TO5hB4FURYmVA+sWwOyZbvGBcMSJaOskCDz54u0kyqMQaniNbvipnVN4Eb88Uu0WZ0UgtNWWYJZhpZoJ5GDEze3lhrLoGqySZiowN4C9Y54g+2ef7+GLnDeJitlxTNOmpRp1iNbCCIJ3ibz5Y93HmcZyhkpOzq9RRrI/EPof644hxbgNRs46wQpMiIJI2MAXFwd8drzWaQ1NKurFG0nSZFxNvfb1GFDOZnuM93l4VgSN/CRLAD0Y+/BGXUGrF2j3VPuwKVgrFvERrawU+RG/nbF2pUJpohYMifxDyCs3hI3uNrR06YW+J9olBzC5bUKbu2ksIIpswYiOoO3kMUBxJ2kmDJ93sxEfP1xr1byQ5UdSyDCrSN1JVIMGYI/wD5+mCnDM7bS12E++/022xz/sBm4qtThyrId7EypmJAG2G3NrpWi4MSb+oN/ljNqitjDWyYIM3/AFOKQWvSB7ttSzOljt6GLTinkuOLq7tzDDxXnSQPCfSJG+C75pWA5A9f16YNARJ2jUECor0gR7RDMJ6alX5nFynxyidQFVJW5GoTtOxufhiOuwIgHe35YXe2FFVpU9IUEuCbQTAJAtNpj4YLEwjmaNPiVELWR2QOTALKCRtcbwLfHCOewmmvUKOVpBiFEcpsC7GCcOHZyoNGlalFoMMVQyR4hpJ0jmpv5Yp8Zz7UqummqtrCkALq8jAJKiLjaZ54pboloiynZOmBeGHlNTb+7b54K0+F0qKgwI6FhT+KgFtvPpjVqVWFSpUVB94FgLdNCy0weQ5DGxy9KRJdwFiyhAdtyxmLD7vIYVJB1J2q00ZQu8gEKgnmPaaTe/wHXGRni7kopOkGbs5mOQFiPdyxHTrqrEqihjzJZyOkTC9Pu4yc0xGnUY6Dwj4IAMMqjd+/gs7LSLRClghHu3iL7bjET5amAPGzGdTaUIvbYvHMA7HEZb0E41Z8FhRb1oGBWmojbUxfnJsNIn47DHmzjcmIB30wn/siffilrxhawO18IEiWYPKevP388Y14lo8PqvcISOpt8ziRsgqXq1qaeU6j8rYBlTVjUtJgAmegJx7McdyVIW11SOp0jAnN9vmAigi0x5C/x/rgAYk4VVYSQEHVyB9cRVjlqX/Fr6j+FP1wh53j1eqfFUPx/TFGubTPLAOh0zXbKjTkZeisj7zXOF3inajM17M5A8rQP39MBlxc4blDVaADpB8R6D+uGIlFIqgJuWv+n788WuDKDUqE6ZhAs6d77BtN/wC66n1xvxYwwGDfYrhVOuK5FQrUDBYB3hdip8JueYOFYGtYVIia3/7MfN4j/HGE3jwLNTCwSSdognbkTP8AmY9Tyw85zgYpgFnpxF27qlv0/wCHG/l78AnyQqVgaZJKgnWZt1YwDAAHKwnAnTBq0R8L4SlBB3hAJuQLe7qcWu9odD88Dj5X88e0eWBsKDXG6S085SNFwdWuidMgKwJZbbbn/wBOF3tbxdwQW8LWUmL7SLciRGOgcVRnZpQMqVJA7sKE8RDGWuTBN8c5/tAbUwMBTppkwZBOnSSDzBGIhvJpy50LeYqTB5bfHENAwwHu9/TEUkCDg1wqiNC1FANSTE8iIgevP3467wcqWQ7wLLksBVRrAdYggggmd/Lzw3ZjMg0FULphiVgzAIHW/LArhztUTSyFWcB1DHSAw+90YAah/ixmhm9UdDzHIW+oxzPJukF34fTNCvWhda6hqO4BCtA5QcL/AGfNVyFo6kLodFzpqEEGRNhAtPOeWLPH8zFEUb6Gqo7EbFF3B53kfDG9CrR1q3eKVEkKqkaUEQloImL39MUtC9PUuN16b6Kgp1FKlhUXwyVBOknqSpE+/BvsxxYZuddDQUhgSQ155CJUi3xwldqOIK7hacCmrDu1UEAE3cwd+YHli5/ZrxB/tVSk0FCrEGTMgrbfaJwCOpU1Am7D3+nI25dMJXb2gVeiwYmQym+8EEWHqcOgGA3aLhf2lqSBlSCxLM0AC3xJwlsGBOHVfAvLlbyxcFT54uLw7L0lhs1SAHJfEcQ1OJZGkD4qtSOkKMAyENiRELeyCfQE4qVu2mXT/hZdLc2JY4HZv+0DMMITwjoqgYAGccIrsAdGkdXOnGHytKn/AMbM018lufrjned7QV6g8Tnc7knp0xQFZ2iWP064AOjZji+Qp8qlU/zWGKVbt1ptQo0084k384wiuL/LriWhfAAcznanMVSdVRovaYt7sBq2YciZPT4733xozwfpjNR7xBJPIAk38hJwARN9b9cRn6YJNwzS0O6pFtI8R/d8aZapR0s6UzXCmCCTcnlCmdr4B2UKNzAuTyFyfcMGMtwiq0LoYGBIKmQDNyDHK94xfopmqlMdwq5cN7QVdMC+5Xc7c8FcrwyqklSIO/ivzO836XttthdkhtNicmXUa1aS6/dEyN7RHOOh254Y+G5Z6dIkDQxIJoupBI8QDBucyLWiOeLgrtuywdtRWNuXXmcV8/xJKbBbvUYeFFgmOp5KPPFdjOivnaaBu9rEKiiSDuT0jnty3xWTibO6sEFNGkAEeJp2J6DGa7hgGqwzrLCPZB2AUHncC/XFCmjswd5UwRoBkX/EescvfhFhLN1QQJYPIuJlRJ5EG5gQZFpPMY2pcPqFBUsKZJSZAuIGmD1n64LcF4Ea+XrgStQFO7+7eGsfJrD1g8sC+y9ehRrMczS70FdI1AHS08w3vB6RiRrJDxhlQ20WAHgJYExzY7k74Dfbv5W+WD2fzFP7TVemIoueQmPCJZZESGk/LEX+y6f/AD1/z4KH+Bn4k5Nd5YmHJiSbXAt0xzPttThaV9tVP10MQPljo/GCe+qAfibqdmI22/Ywq9o+z9XMA6dIAcuNRNwUExA/FOIi6eTWcbWBCrU5CsBAKx/iFjg52VygeQ7aU1AzHskbnly+mIMhku8KUzCqzwpNrm255TGGRMmKaExGmqaTJBtAvJiINwOdtsdLlijl65LOczrV1oqTaijIhU7q0cx0gR9cWWy/dwoLMoAhyNOsR7UE7TKz5YCcPy60vFWVkpprSkQ0K0+yb+0ASJHngrlyzjWSNKAKQT+I+HT5TMjznGZQYyVPvAFKq0SBq5yNsCm4Qvh0q3ikEBtiJmNQ1Rbe+L/BjqcqSORtuDz8ouN8WeItVRh4ss5G3euKbAGPxqSflticpl0qEo5GrUKhaejV3gYsZI0ERLREHyH0xc7H1RS4hTpqdQIZSf5tJJHyA92LGdavUGnvqKIDdcse8MRsTZU9ZGAfBm7rPZbTYd4osTsbbxeZ35788aIzZ25cK/8AaHVZcsrqYios+hVv6YZKbW/fXC7/AGhLORqfylW+DAfniQED7SxB8RII5WxUJ9/qZxHkdTeELc2Hyti+/DXCk1GRB/M0Rh0Mq6rdMYqVABc8/wB9Biz9nowCapqSbCkpaTfaJnY/DBChwdjGjKO5POqwSJAOxv8ALkcAAJ6okfli9l8nUN+7MdTb64ZqXAMxaGoUhaYDdepA5c4IxXy3DXaqFqmoCOerSLruOTdZnCtAC8pwmtVJmmyKBq1MB62EzizwPK0aphHLjqbLPTrJBw6qQxJpmSpIYc5mx9++BGR4AlIt3KL4nLwTBExYTaLQI8sLsCTKPHMkaNLXRC6gRq8IJC8yJN439AcX+GUm0EEEmzCpAGq5EGPQEepxby/Daalv4YVmsWN295kyPlibh0IppGxUzJ/DNhPQbfDBY6B/GcolMJmHG7LTeALyZU+5hHofLGOF5SnTACIFA8pLW3M88Q9q88lcrlKTajIeowuFjYE/En3Dni/SdUA5kWHn8cZzbSo044p5YM4pVqGuVpz7IJhwyx1taTERY4zl89UQ+G45jceh8/TpjfieVLVNQfSpgMI1bTHOw9MUgdMgGZgA8v0xn1vKNe1LIxUeNIKTA0wxYyRvMDa/LzOFp6IOtgApa8rHK3rAxtlUIcP4WSTqEnlHQQd+uM53M62kAD0xulRg6bB2UyzICC7OzHUeV/IcsWNWg3viRCFHn1wOzLlqgpi7kSB5c56D1wbFo6D2AqlqVUm81AL32QfK/wCXPEHa/hQp1VzKrKlgagtGuZk8oeCCeoP4hi32Dod3lYO5qMT0BhR+z69Rg/nsi1alUQDVIgrqVCfQlWANhuIlRcaMKxEXH8xlcxkNbkIjAaSB7L302G0GRHQnHIdLfgHxX9cX8/Sq0i6OHXnoYkT0nkfXA3vT+D5/0w7LjGvRx45WZM1VBEBmZVIk6rzPqCTgZUzJ8MeEq+ojbXNmsfWeQtbF7jVZu9zQ7unqSo72JJgapkkmJGkwCIkWwIOccqGEKCYBUKDMTb723PCq0NySywfneG630q2gBmMmBAgssaiOdr4sZahMl4LHcwBuPICOWIeOcUZMsbFiTp1E3BN1v09oYU8nxAklajEho57YqsGUpKxhz+a1BEdlamCVKzs5iII5kAfDBTi/eKXVl8aqAomZAHhJgkFipG3MbYWMpp7804hakAAn7wNrza0g4YqOUZaTVmdWHedywBkh4udo0naZPK2G/AjlMJcKeKqGIlTPlMGD8P8AXDDmWNyNX+HvI/8AQrj4qMK/CKSUatBgxZJLOsezLEQfIrJHUYe83wUEB6TK1Mg+MjVFxF9xv1G2J9KEviQJEtqgc37yB0INYJTBHkjHoMKFXLM2apEGNLhjM9QRv4pPmJPQbY6NxHgndkF3UE7d2g1Rb73iYC/JhgZlOBq1XUo9mYneTEsf5v1nri4szkNuX4jSIH8RRMxqOmYMH2oxR7Y3yeY5xTLD/DfEGap6F8cBVuZGFvhrVK5zGpAKfiVbuurVsp0sBGmZJB5b4UaHoWeD5erXbu4ExJgRp6n4YZ04alBNCNTVns1R11f5Z8OokWLeHe84Idj6aUawRv4lNS+tmAgkqdSpO8NA5wemGninZ4BtMKadQhyJgOafsypFokzpYA/hGHKWQSpCXmu8y9REUFmcAd41y2506gAsDooi+C/CMpV0NWkshOkMBFwb/p0sb4I57himnoSO8BlWNhItysLWsI8sVuFcarZVu7qLpH4W9l/7sTHu94xPpT0Vs7k9QYrGs/imD+Y91vLEWWqOq6KoJEzp5r5qRcjzXDalChmv+Cwp1Y1Gm3PzEcvMfLAfOZRkOmokReCPmD18wcNpMhSa2Uq3DWJ72g7K8RIiY9NmFv6c8VcxxSssCpTptyDKShJvaDInnyxL9nqIdaksPw8/lZh88WDpqBWqAahcNvfz5H0N/MYmqNLTNqclQxkEgahMxIkX9PoceqzZ13HXn6+XLGKtalTUuzQY0syGUYSSkj7rLMX3E4L5LN5ejRFTu9VUi4eCq+vL88CExQoUlp1ZpgJTckkFYJNtjyAMiMTZnMKrfG3mdsSZSsleoXFqakmygKWmCRN/Ieh8saV+Ha5ImAd9gPhzxDjk0U8FLvmcleQEkX2tLE8hiDM5pFPdBSzAySG2n+6doPPfBfO0e7p6FAINybTMRv0/pgCmXCmY06rk7yfU74pCedk9SuW54r1a0TiOrmQNuU4rJTNRrmF59T0j88OhPBNTqajYyD+WCeZz5pqGVVvbVEQOnU/TAlKS6kpovh2Meh67jmZ+WL9TT3eljzBCi7N1gbAeZt6m2FeMCGTsnxuitPuz/DjXVYmQoJYDczfYj38wBgplM5mc82jKzRoCA9YgqTHJeg/lF9pIvKa3DKwNNDRZTUvSpgGG87+23mdp5DDFwzthXyWWak1AAoxQE2KsSTBXc+RsMNJAosO8VpUKKqvEF752FqgU6o2IgGRpkfPFD/dzhf4q3wb/ALMLjNWzzmpUMCQCTJCE7KAPac2hRfb1xf8A9hr1zHwo/wDy4eBJyQvdqGb/AGvWQsV71XgxuULEe+FF8VXyPfq6IyiF16mOwWGnzIPIYk7fgjiFJxE/aXTncGpF/dOC1bgTVKvgKiaYZt9+ZFuYI+GFE0nQBz2XOYpuhjWywLmNQOoc+oj34QQ8T1nHTK2Yo0Gv3lRlO3hQSPPxE/AYQeNUgK9SNtWoDpq8X54vRi8lfvTuOVxh14Dky8ok6W0slRlIQE3ClgCCxsNMg/TCRTmIx0j+zel9ry1fJvsVY02v4GGkhomD4tJ/w4ubuIorJY4dmv4FSm+lWDBlMHUSG06PKQdj0OCuQrlbgkcjBMR9DfCcUNWkwaAGFo5EAf8AVJwb7PZk1KSTYgQfOJH5YyaLsNfa0UDWyreLkCT5DGMrmQtXWJ0sIYkRddviCR7hgdxOgBUSQNT0mKMAJRgQDNrgwp+OCfAMmoGqqWqkDUSfK5tt7sGxEfEhVzkqjBEBgki593piKpmqdCiaKKtVtnaPAD038RAgb8rnli9xWuagk+FWjwrzHn+gj34HdxT1gqCvhIW4sepER1sItGEVRDk64GksLxAWPWygDaIgDzwaXO1mCAuJSSoLTFtvf+eKlLKBDvqaIk9OgHT9BitxGqwcEHa/7/XFKDojvkZvtylilWEccwwKmfP9fjjNfKB1KvDL+7g8jhaydItKgwTfrf13j93wW4dmHWEs1ySSeQMECAMToqyhnODvrDszuiCRonvBAMaYMkgdMFuCdrFrKKWYHeL+I+2vqPvHzF/XBT7IWAZTEifTA/PcBWtLEBagEB13MTva4wWBPxLhQFM1qTipSEk3Er6/Tr5YVMvmP4n8R/agmLgAgwo6+EHxfrg/xbgNallGbvV1uwCLfQbT/E5tsTt/QJx/grrRGnQ1Z1jWzMAthMAA9dsVdkpJE2ZzNHK+K0v7KLu3ouwHMnbngcvH9a1EqqoXmJsItGwuNjibhfAa6U9RFE5hoHeF3YACRYFbW5CBj2V7K1mZtbU2IPMm88z4flhFfkxQRmIYnSgEBRzifgPPFirnNlAACjkI956nlJxfPZyufvU/i3/bjI7K1h96n8WsPLw4QAPO1+vwn64D8RzMe0dPrhvz/Y2u7AoaKgdWcz5mVO5xXpdgsxBZnolt/af66PLCzZXgmfY9Zl50i++9r26DE1StRKKCzKJiByGwJJFxhpzfYLOVJ/iUByF2/wCz5YzlP7NK+7vRboNT/PwYmTekReQBlckiSytqJEAx8T+WH3gXD6L5ZDXUEBCQYcMuqoZh/ZB2sLm3LFL/AHCzETronkBLR/7NsNXB+z9anl1ps6swUKWD1AD4pNvZG/IAm9xhpUU2tAPtLw3N06tOtTqd81IEoLd4q2k6PvDkSvlbC6uSavUbMZixbxFZ0lgTEsf/AA6fKY1HZQTfHWc3w41HpmVhCDBEjfcbFWEWIMciDgHmuy9VmJDINiLkXNrQtjG73aLLo3NCsVXUyqjwgeAKFIiROgLMrIuUnWwu7ILY072n1p/HJ/phkXsZUFg1OANPP2Zk2iIn7m3NjUNsZ/3bzX41/wDPb/4MM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12" descr="data:image/jpeg;base64,/9j/4AAQSkZJRgABAQAAAQABAAD/2wCEAAkGBxQSEhUUExQWFRUXGR8XGRgYGRwaHhgeHBwcHh0dHR4cHygiHhwlHh8cITEiJSkrLi4uHB8zODMtNygtLisBCgoKDg0OGhAQGiwkHyQsLCwvLCwsLCwsLCwsLCwsLCwsLCwsLCwsLCwsLCwsLCwsLCwsLCwsLCwsLCwsLCwsLP/AABEIAL4BCQMBIgACEQEDEQH/xAAcAAACAgMBAQAAAAAAAAAAAAAFBgMEAQIHAAj/xABHEAACAQIEAwUFBgMFBgUFAAABAhEDIQAEEjEFQVEGEyJhcTKBkaGxFEJSwdHwI2LhB3KCkvEVFjNTwtJDk6Ky0zRUc6Ti/8QAGAEAAwEBAAAAAAAAAAAAAAAAAAECAwT/xAAkEQACAgIDAAIBBQAAAAAAAAAAAQIRITEDEkEiUXEEE2GRof/aAAwDAQACEQMRAD8A8n9qubB8a0tPTRBHvn8sbVf7UM5M0xTcEWQUjIPOTP5Y5/maR+75zfBDgmdqkCnqKQSJhfUASD57zi6TQleh8H9o2bldSBVP4kAI/pjXifb7OUyrK9M0zzFME/H97YTeKMVMEkjcExM9bAAH3YJ0qy5qiBIB+hH7+BOITKofqHa+uyhg6wf5RgRn+2GdBhay3Nv4a2HI7e44TuBcdVIpPqF4B3F9p6dMG81SB8YIB6zvb9PoMGR0mXl7U8TbaqvqKan/AKcFct2izyqNdQMeZKoPkAdsIeW44Va2t56Dl6sRi4/FKzqSqqFHN3E8rBeZ9MPIqQ0ntlmZjvh7kX9PywNzv9oGcpD21Jv7STtyhQJ+OFirmHF3bTz8Cx82nEVSsCxfxEG8MxgDyvthDGqn29zjVXXvQqE+Fyq+CVFo5iSfPFOt21z4qELmy6xOoUlUSeXiWTgA9XUCQAvQAaen7nEL1Y/mjcC+GLAzUe2vELzmP8ypb/Ko+uNl7Z54RqzTNz8KIvuupOFGnSbVIB3mDex9JwVXLu3sIJ56QXMeYEwPdhhhhep22zseGu/WwU/9ONG7YZ/YZltXQ6R8fDYYAZnMhfCxYkWKgRHwjb0xJTA5JHmSSflGFX2AdPa7OqQTmmPOAAQfL2cYXthnedWp5EsB+QHzwDYwN49IH0xD9nAksS3ntgtBQcr9rs7N82/opB/I/XEY7XZyYGZrn/Ef64EqF/CBzv8A1xYoDUJ1e4fuMO0KgtT7T53Sf49aeXjsPMzJ+EY9X4zn0CmpmK66hqWSwke+LYpU8w6k3ud5i+LVFAQDc8uvuvhpj6s2HaLNkSczXJ/vkfIRjY8fzn/Pqx/+Rj+c4qV6XiAVSZ58vSeuLEECGjUDABEx1xAw1wziOZaoimvV8e0uxFwIO+JF7QV6YZDUck2BLExeJBJ3HTngfRqmFPmIIiVMi/0xBmixIBEktIPXEO7OrhUJKX4C+W4zXcAtVcyeTR94clnz54ly2eqTJasTb/xHg2PIAn6YH5XUoGqAegJNp5zztGwxpmASAyMWJ31iAPDbTLLMzO2NTjCtbPVP+Yy+RdrWHUkjrhT7Y8dqzSCVao8TTFRr7DyHuvgyikKJ6CY9F2j9cK/aXJvVel3SPUnUZUFuY6TA358sNbBp0MScSq2/iNytqa1hO5BB5wevpiGrnqsgCo/oHJPP7qqT78WMlweq8KBBFvEY90Ekj3W6RguvY6oY72qFG0LraT1IkD3wcZLZs66gQ5lwvidr3vqB2/mYn5DEH+0P5h/nOL/GezzZf2W109w4AG/IhQI9efXArUOv0/XD2NOkADl1c7GJvbTA9DY4IcNCFop+PSTsJj3CYxS+00lQhXExMKI5bRGLPCuKGosnUzqNK6dJCreQQ1+p8ONGYWWsyqkyCCfMbek4q5QCkxIff7u49fXBI5ej3aEMVedJUqY/vTf9BiHu4MRB6QZxJRQ+x0mcsUljewt/lBicT/aX5TA2EREbYzm0I8UQcRtmIAZapQ+z4TpaPnAM7+RxVWF0y2KFaqAag2MIah0gKL22Eb874quQrgGrTjc92NRtsBoBE+8YrOut/Ynn3lQlyf8ANacWK4B1QWAIgCR/0gC/TC6pDbsxVPiJ8QWxDVbMRzOkttc7HEGV8Rhamom8CLD1MAD34s5PLAMrU6ZLJfUAWvHMXA6iw5YjrsGZnfSWYliSBJPWMPBGzbKvQWS9J6zbDxQB5yASedsZagulTz5rERvzM8/P4YietGxBi0Cd+nriXL5arVulJz5kEc45xiW2PBPmK+oaQTHKYJHoR9TJ88RUs86yoYifP92xc/3cqiC7U6fUM1/9TyxcpdlkNQE1KjyLBUIsdiWawgzbywkFgAQNoHpiLMZjRG5m3vw8ZPsyug6aDNHN2JkzBEINtz7sGst2ZqSulKVMx7SoJEERGonl5YLYjmuVyVSsIp32ljJHywSPZmsACSPOTpj446SvZlm1BqzXkBQbAHawjFhOzFCBIJ0nUdrmIO84BnLKfZli0GrS8gCWN7iwGx64t5bs6FEmoxmACKTDcgD2iJmcdYpcKpKZCi8eYsIHyxJ9nRPDoUARFhywCs5a/AFkAtUDGYmnvHkG9Mb5fhIQkd5yvKMsT8Y2x08lZmF+AxGcrTM+Bb7kCCfhgCzmNbKVYJRFcA30sGIjyMHA3OZSuW1aQes2Pwx1LMdn6TABfDG3P57/ADwLzvC3X2gGXlJn4Ny9+HYCRkqsLBAG9sW6qLoJgW8V9p99r3kRgi3BkDMVBvYg8vMWwKzrd2rDoNzgwhpkmTzQdAZFjFo87WAEc4jEgqASQFJvJusW5kEA8ueFOnxPSxUsVXlpET/lBbnyxsGqVCxHcoFNy2pmAnczMYdCQ4cMr06lZVJV7NKgahYTuJ/D9Me4pkqoImo/csQJJP8ADn8QW0dCN4OBnZXMBqs6pID8rL4fh7/Pyw8mmXakIlAGVwfwlTAPlMWtyi28SRtxT6uxZpNSomA41wb09Ue0LNtqO5vaI8sGuziq2okuZaSCnQ9LyD688WamQppp0KEmZgKDYdTeZ6Tilnv+FU8RMiJYlhd9rFRYD18zeUkVOSYx1KqGV7vUrAghgAD5R092A/8AsDLf/br/AOY+K+W4zRo0qavVQEC4Bv6aV9RbGP8AerK/8xv/AC6n/bgIUZfRzClwujTuWLz8B8Ixfy/dp7CQPIR9MA8xX/g9BtuJMfMHnjbJZ1GTQ5M9Sd/KJk42aMLQczLiFkr1ABMj1t+uLFSnV0MzKY1hSx31aZCyTN1vHkMC8nRBdKaozBoCTO5g2Eec72wWpszJCTUq94w0KTExpWN9TRrk8gMIqwdBadwdpPXyxHTpkm+wlSTCzEQQFHXBpMq9dU0oxLC5+7aBIPMcv8PObX8pwlUv/wDUGdEJAUEXhmmxv/rhdhirUqqgMqzEGwH72xbo5LMVkBo0WSebgbjoXuPcL46Bw7s9UD+FURIBssFgdwXN9+gGwOCeW7KqUIquXMiZJbYyLNYT5DBYjneU7Pv7NXM6gR7Kanne4UDSL2J8jghkezNNQ2mnUqFJu7BQSsyAEJMHe4x0qjwiksFUErYD4ctsXFpgCVFjvFvfgYCVluztU6YSnTMxIUEqIkGXm+945jBah2Zl5d2boJMbQ1hA6nbngpmeL5emWD1qdhqKhgzKNrqsmJ8sDM72rRKastOo6kkB200VWNixqlSJ5WMwcKgLOU7N0UUKBJBBPKSOdvf8cEaeVRYYKJ22vH+uFHNdsnNRQhpBHB7p6a1K+qbBjpAUKG3EnAfP8brlKi1qj03UkhmqpllqRbT/AAyWAjxA89ueDqJs6VVqKl2KhfMwB/TAmp2jyoUxV7wTpBpK1UzBMeAG9jvjluc7RUFdKoq0RWAhzTpGsTsBpdyIkWb4zfFGt21pqamhK7q4K6Hq6EUH8KoCRB2Mg4tcbYuyOsZvtWisgNN1BAPeO1OmkHcQzhp5EaZBwKbthUZqiKtGnWW+j+JWNrtMKg1RsATOOTVe1FTSESlQRVJIBQ1CCbEguTvztirmu0Obqe1XqDqFOgWiLJGLXEyf3EdXzPaHMlKbg1Qsw1MpSoht21E1NTBDtYyCOWKKdqFpVWLZmnoI3eu9VwSJACICo0ta24G+OSmWPiJYnmxJPxOM06XLFrhJfJg6dQ7eE2NfLE9GpZhB/mv8cNnBe0C1QCYEmA6utSmT0DjY+TAHHD0yTEzBgb4v5CjXy5D07ah4hAZXW/hYT4l8vO2IfGilN2fQ9E4kr11QeMgA2vz9BzPljn/Y/tahplXJAQeJWJZqQG9zd6X8262B64ac1SFVVqUiNVmDCzEdQ1jtyDCZ92MutOmXeMGM9wwEa6d13BBJPy3GF3iXDRUEEQd/I/vphj4HxNVARoWLgiwAInxkwQSdRkjcgG+JuIZFXGtPZIk7/EdMJqhpnFc/wE0XksCCfZkKbnpN8aUaAQkTAPO/+t9vfjoXF+FrUBBADfdeL/vym+ETO5R6blXBEe4EdVwm2NJBHsw6U6j6QZNMzOxmBsDtefScPCOTXpkTGkz7wImLH3+6+OZZd4mLCI64beB8VDuksAQpBBvPnPI4RaGfP1bptsfmQOk/PAbM59UV2qANOldxabz4gSfT4YqZ3igLxI2P/unriuUNWmQdgwm53029mB+u2ACDP0NYDqPXr+WBUnzxh+IV9Yp+wJggdLdeUX9wwR+wj/nH4YGqNYvsczqEk9Nvhi5RY6wCBFuc/TGDSVQDBJ5jb3ScWcpkHqmVWNp3Mfvf346XFenAmX6lc0yqoZqQLCZAsNxsInDB2W4YajFnRkpgWIPPoLes4H5LhjrURygYPpUhjBta8GYvyOHnMUgtNKa6gshZXcDr+zjKTRqrJOFZc1igpiKKypSILRaTJ9nfa5w4cP4XTojQgEelhH79cQcJHhLWJNtQEHfmMFAYFsQM8R1vijn+K06N6jon95gPrin2z4s2TydSskaxABOwLEDUfIb4+fq/aB2cuIaoZmrVHeMT/KrSqDyAxpGDaslyo7LX7XVnqtRBWk7AaGp03qAA3DM7AJpYWBAsd8LfE+NM1Oa9Tu6tMmBXq6tfi8RNOiVXUp2EGRjmua43maqhXrOwGwmAJ5Wi3ltioV59caLh+yP3B+zPbGijipTeoT99KSLSpu0mWOoFiG5ieXngK/aojWKNCmq1Pa7wtVJvI3MWO1sAaOXLAwDHXYfHbHtH7F/hyxouNEObCGa7Q5qoIaswF/CsIL+Sxge4LXJJPU3+uLQoap0qx6EwB8BP1wS4fwKu7AKkSJEiQfSQbjniqSQrYFpU5xPTyTEA+EBtizKv1OGFezNQ3YVGYbiIt5co3g7HBDI8CoIQ1Qr3Z/m1EHz0zHvFsHdLKDo3gTqVJSRc36An9J+OLK5QEeCnUJm8wBtyib+/DllVpLrU0hAaaTpMhRtqJ+91tHljZKilpWkFb+ZtQI3iwB+eJ7/xgrr9vIu5Pg9QoandoE3LsZCCOZmB1uMePCjJJrIAw1KQEVWBi4Nrem++GSpmGKNTGkI0+EKOe9zJv64i7pfC2pQIABZlXy3JHphrstifXwoZXLs3s5q5GlhrQ2Aj5fTFijwaquo03p16dImmeYBG4JQyI5E29cXMvn6bQoqJJMRrH67ee2LNXJhbaYB5iRPvWJwqdharIBzNBu8QqrU6iwEPtSTMiQBIM7GLcow45DtfTpU6ZI0gMKVRQZ7rwmHHWmYHz54EnaG8XnYfHkR5iDtY4pZ3KEkmxkRDcwRs0XINr7zB3viZRtUXF+o6TxDKCqveIZMTAnxCNxpIv/mnocbdmuK6opF2qMBIaCYAiFcwP4l9yq9NwcLnYnioQpl2JhpFPVuCoBamfMAz5i43wf4zwkEl9VmA1DTr0xzWF1L/AIWUc8ZPHxZX8ov8VyEgsvPe/s+Ywpce4QK6FWswnS0+UT5/DDP2cz6uuiQ0TqJeS1xDQWcwZgy1j649xPh8G2262sPLGbVFpnEq1E0XZH3m45e7E9Cvp8R5/HDf2q4CKw1LZ1nYb+R8sI9IEbzPTpiaLRbObMncHzwa7McTYUWUt4i/i5wABDTuD539NsLNY8+R/d8FezagjnuT8F3ufmvv5YENbC/FcmtQA3DAxKwIudzsOVvORGBf2er/AM1vgf1wbApwRULLtDICSnuG4O1hFx1OB2tPxVvi+HbKdC1w7hfeHoAff/TBynW7tokkTe99tgTtgR2bzwl1Jv7Xu5+/FjP1p9gEtedRiT92PdvjSd2YR0NXD6qvTolwdQYLIGoMTAOq3hBI91uuDOeWNLcwwN2jnE4V+ANpy5X8J26eW45k/ocNtSGS0eIWJv8AsYzKYwcOqSl9Rgzce/cb4lbjNCD/ABAY3iTHrAt78Cez2ZBt4bi8Ei4sfCcVeNJFZVOt9QgjTALKZF+5ZWAWOcjSMVFJslug32w4YczkcxRX2mQ6f7wuvzGPmVU2MxaQNz12H54+peCZwVqSsOUqfJlMEfEY4N/aRwH7JnnCrFOp/FTpBJ1AejT7iMb8Tz1M56sV6YvMSOkx9MEsjwmtWgokDkQIHxO+Isvm2CwQrc7j8hGHbhucd6YIMDQLqIiBtq3+eNG3VkJKwMOyelS9Qk1JGmmIBYE+1qYxHW04KjhWUUA09crZkKhj8TAnpG+KmcztNdRZwWQ8mBM+UEzv588bHNGqW7ihUqHbWSqqDY33+BjE5+ysVov0UpKAUp60bk5sD6Rsek42qO1RgWI1IIpsBBTnb6eYwKr0qpkVMxSoj8KEu3v0zflsMZpcFJtTNarIkliKYsYkgxa4uTecV0JUshHMZlR4qtZQdvE8Mee3tH4YqNxJGLd0jveRpQwTzPijFjJ8GaiSSlJSVDGQHamNUaipvyI3MGMX83lqurR39STrWmNIpanpgNYCzIw2YHePTDVXsV40Cq+Zqz3fcikWEqarm24kwoUehOMEVAwJzFJBFzTBqFuu6lR62xdq5OnVoCotOP4bszgtaosNpeSQFZTAsL/DFHgGf0iourQWXwv+A6lN4nwmADY2Jw1FONic/lRLmMnTCh6v2uqI8Jcmmp5kL5c7YopXooZTL0h5vLH4yMXuJ5hXWkE/iPTlWcIw1qDCRyjSSIibecYF1cm4mRAHUgfU41hGN/IxnOVYCv29nQjRTXnqVbiPUkeV+uJck9EgAzSbfUI0MepVQAvrB57YHosIALk3PkBt87/DGA0bX88HWLuh9mqGAwIEz85Im89P3ffEgoyIt74tJuegHUc/LmO4bmwq6an/AAzzi6k8xzI6j4X3JVxcAXUiQRsff9MYSXn+m8XeV/RHXyT0GDqZ+8VsdRBIME+y630/oSMdC4HnVzNHxAMCNLAixBA5HkwMx7txhC7wqpAEzFzeI6TyF/3bDH2KyzKzWOkc7QZvA6i5P+I455p0bJq8DLluE0AVJTWyWU1CahXaNJcmNhtG2L1amHUqfdjUrcen6Y21XHxxm3ZQq52iJ9+kgdb/AKY592x4cEfUsyx+g6xjpOfrBmqQwI1kQBBtY3O95vhO7Y1QtJmADaYbSfXefKR7pwgsS8vk3cWAI23GL/BkOXgOtnaAR1MAT13gML4tU/YD0tN9wJIPpaZ5SR64lrhLVABrXYkCR1F9jg0JydhCvSpsp7zcXGkwwsP9Dhd0D+T/ANP649XrE2BmAAATNgBj32k/tjibNbAnBskdWpgVgxG0gjf02wSzlVVYBUYkkLvPiJI26RFhJxniFVaTMXYb7CJ3nbGuazKqUZTDt4w07lYjT5iDPrjVu3ZmlWBr7L0UipTqHu2YQpNriQQZ62semDmRPg0m5Xw/vrhHznGlqZmrUhkFQqwDxdtMNFzawPvwzcAzPsncOse8bSPT64llMLZaroczqj2vZ1DzA5+cYO8VoCrRYXOzAKBJK30+KImImR64A5yl94e0txeCcGODZosoUl9vCSQbdQR0Nr+WBOmSyt2RzWkwWYpUAKai5iBsC6i5H4SRPIXxH/aj2d+15QuizVoy6AbsPvr7xt5gY1z2VWg2pSqA+KQINruzkLpsSCTG3xw08NzoqIG3MlT01Aw0b2nmCfXGjeeyIS8Plxif5UG+8n8/pghwamtRtBWpWHJdfdpPnNr+7lgx/aj2bOTzbOqxQrEskCyk3dPWZI8vTCrkaoViGGoHcRM8xjqVNWYtNMdvsgRUXu6FHXGkCmzMtyJYuCAZUiN8Xc52eK0qmgVZVjpDgCdEyQFMHUssD/IRgbl+NGvTM0wZbWQ1RgFeIkKIJWwIBNjON3zLBi/esrEIp0eCdAgEm1xiknZEpKiOlXbLV6dVkImGZSsSDZxB6iY9Rg+eNU3ZlYCoIalCrK1KYAameWzDaeg5YXWzSRc6ryS5Lk/HEf8AtMRafQWHyxPJLja+T0TCUk8eh7Mcad1Umiq1dDU9ZbSsNE+HnsCJNjJxVzWedmB7yw0FYB8JSIILbNykb4DU81MxbEIrkmDjF/qOKLwiqm1TCrOANJ1ETqMsRJPUCxxFRzKr7MT6DnvfAvUVa+2MVLGRiJfqpNYQdPQlU4kWMEmfP9MVXzZDX28sQ1BI1DG06l88YvmlL0pJF6hXvyvi5AAlR8eX6+U4B5d/unBbJ1SBNuhBvY+X7vGN+Dlr4yCUfUTLJufj+/yxcyeZghSSEuPQnnHSd/fiqaDtBFx16eWLNHIVDYCD57+4DHVJxrJMU1lBOjVklbgrYzaNufMXBBHlgxwfjVSkwUOHpkew66dEC+h1mRz0svPcYHZbhlTSquBINi3hIB5QTJHMe/F7L8LPNj7lMWMe0YAvbHLNpqmbxVOxgqdqaYSQDqPWIHvUkfA/DGr8eYL4lI1D21EgCNxywGymSoI0kbtEFpmImNGxuN8THPIt1ZmRhrFlm82cTDHzN8ZNGpIeIBlA16ioiSIJjmf1wi9t+ISjATqBg+YYMIPvHww45paUamXQDsUuI/mU7czvJ6b4Qu0eVFWowpssEyxJPi5Ahd/9cOKViloC8G4gwHdF2UHYiCVvffkcGc6p7rVJqaYDMY5+zqAvNiBtMc8YHY5x3ehxqILlohVi8SSL+hOx9Me4XnGEyI5MNtSm4t0PTlgnnQRf2Dcu7TJmCLRy9cT26/L+uLlegqsWGx5bxil3o8sYNmhp2qyas1WtTYmG8SkC1gVI8iJ+GF5c0zKF1BQklZ8xcTfDe/CcwxzBWjU0OtybQVJIIk7RbnhBQwYI8sdcNGE0FsiENFmYtqQ8jdgdtzEA8sOfZPNa6BWfEjyoM7Hn7oGE7hfCkrq9TvFphXC6Y8R1AkQo+6CIJ/m8sM/Ccv3WkgHeCTzi5+uJ5Gio2dFylUVKYPPY35/v88QU37pwQFH4bkeot1GKeTq904/CwB95Aj64K5ilI8/j6R+WMigtWmsqMpBWTqUsQG3A8QBIIPKOvlizwnKPSADMrWgkBtTdCWLfQAemFzI57uGhyoBgezG9tVuXUe/DLSzoIsQfQzirdUKjXtJwSnnaD0Kos2x5qw2YeY/XHzf2h4fWyVZqFVSCpt0deTKeYP8ATH0suY88D+M8IoZtNGYpJVHLULr5qRdT6EYuHI4icEz5x4bnyrb2ax/I4NBywPXDV247CZPKZSpXp96HBARdciSRvImAJO/LCJw3NSLm4scRzOUldmLhRfov9088aeyY5YzXXmMblC4tvjmEYVoNsS1RIkYlyvCKzfcI828P1vg1w/srVbfb+UE/MwMUot+Dpi+PEPMYxSM+HDvkux6A7hjvGrUfcqfngxleBUkk6YPQgU56xuTi1xsrqc4yuRqk2Ro6xH1wSynZmqzW94ALfTD5qpKkjTquYC95O+2uLiJsMeq5zUQiqSwIkajcTeAsQecdIxSgkNRFvLdjlLDWYO12Av6CW+WDWT7O005QeUrpk9NT/pi23fEamimBIkxT1CNwTB3kT0IxHUoAqS9TU7WYopbrszaRMEixxaSRVGy0qIFgsgwJl9uX3Vv78e+2jSAobURIjwAixPhXaB9DjzsloSYvLOTJ6kJF+ftczjDZ1pJBCz+BQnzA1R78NsdEzio8kIEVZloAnfZn5gwJnED0ywl6oLbQsvAm1x4ZAMe1yGIjUkybnq1z8TfEdVz1xI6LJzCp7Ks3NtZUBj1IUE73sw3xDmcuGXvKRlfvLF09b+zyBxA9QHF3hmXqkhkXSB95rDzmdx1wrGAeK1yiGLavCfTCZnSxrppYKQOZABkm0nmYw69tigYBCl/EQkkLvIv5/XywpZbJd7XuHIRVY6BqI8RiV3jzjFITL9TO5hB4FURYmVA+sWwOyZbvGBcMSJaOskCDz54u0kyqMQaniNbvipnVN4Eb88Uu0WZ0UgtNWWYJZhpZoJ5GDEze3lhrLoGqySZiowN4C9Y54g+2ef7+GLnDeJitlxTNOmpRp1iNbCCIJ3ibz5Y93HmcZyhkpOzq9RRrI/EPof644hxbgNRs46wQpMiIJI2MAXFwd8drzWaQ1NKurFG0nSZFxNvfb1GFDOZnuM93l4VgSN/CRLAD0Y+/BGXUGrF2j3VPuwKVgrFvERrawU+RG/nbF2pUJpohYMifxDyCs3hI3uNrR06YW+J9olBzC5bUKbu2ksIIpswYiOoO3kMUBxJ2kmDJ93sxEfP1xr1byQ5UdSyDCrSN1JVIMGYI/wD5+mCnDM7bS12E++/022xz/sBm4qtThyrId7EypmJAG2G3NrpWi4MSb+oN/ljNqitjDWyYIM3/AFOKQWvSB7ttSzOljt6GLTinkuOLq7tzDDxXnSQPCfSJG+C75pWA5A9f16YNARJ2jUECor0gR7RDMJ6alX5nFynxyidQFVJW5GoTtOxufhiOuwIgHe35YXe2FFVpU9IUEuCbQTAJAtNpj4YLEwjmaNPiVELWR2QOTALKCRtcbwLfHCOewmmvUKOVpBiFEcpsC7GCcOHZyoNGlalFoMMVQyR4hpJ0jmpv5Yp8Zz7UqummqtrCkALq8jAJKiLjaZ54pboloiynZOmBeGHlNTb+7b54K0+F0qKgwI6FhT+KgFtvPpjVqVWFSpUVB94FgLdNCy0weQ5DGxy9KRJdwFiyhAdtyxmLD7vIYVJB1J2q00ZQu8gEKgnmPaaTe/wHXGRni7kopOkGbs5mOQFiPdyxHTrqrEqihjzJZyOkTC9Pu4yc0xGnUY6Dwj4IAMMqjd+/gs7LSLRClghHu3iL7bjET5amAPGzGdTaUIvbYvHMA7HEZb0E41Z8FhRb1oGBWmojbUxfnJsNIn47DHmzjcmIB30wn/siffilrxhawO18IEiWYPKevP388Y14lo8PqvcISOpt8ziRsgqXq1qaeU6j8rYBlTVjUtJgAmegJx7McdyVIW11SOp0jAnN9vmAigi0x5C/x/rgAYk4VVYSQEHVyB9cRVjlqX/Fr6j+FP1wh53j1eqfFUPx/TFGubTPLAOh0zXbKjTkZeisj7zXOF3inajM17M5A8rQP39MBlxc4blDVaADpB8R6D+uGIlFIqgJuWv+n788WuDKDUqE6ZhAs6d77BtN/wC66n1xvxYwwGDfYrhVOuK5FQrUDBYB3hdip8JueYOFYGtYVIia3/7MfN4j/HGE3jwLNTCwSSdognbkTP8AmY9Tyw85zgYpgFnpxF27qlv0/wCHG/l78AnyQqVgaZJKgnWZt1YwDAAHKwnAnTBq0R8L4SlBB3hAJuQLe7qcWu9odD88Dj5X88e0eWBsKDXG6S085SNFwdWuidMgKwJZbbbn/wBOF3tbxdwQW8LWUmL7SLciRGOgcVRnZpQMqVJA7sKE8RDGWuTBN8c5/tAbUwMBTppkwZBOnSSDzBGIhvJpy50LeYqTB5bfHENAwwHu9/TEUkCDg1wqiNC1FANSTE8iIgevP3467wcqWQ7wLLksBVRrAdYggggmd/Lzw3ZjMg0FULphiVgzAIHW/LArhztUTSyFWcB1DHSAw+90YAah/ixmhm9UdDzHIW+oxzPJukF34fTNCvWhda6hqO4BCtA5QcL/AGfNVyFo6kLodFzpqEEGRNhAtPOeWLPH8zFEUb6Gqo7EbFF3B53kfDG9CrR1q3eKVEkKqkaUEQloImL39MUtC9PUuN16b6Kgp1FKlhUXwyVBOknqSpE+/BvsxxYZuddDQUhgSQ155CJUi3xwldqOIK7hacCmrDu1UEAE3cwd+YHli5/ZrxB/tVSk0FCrEGTMgrbfaJwCOpU1Am7D3+nI25dMJXb2gVeiwYmQym+8EEWHqcOgGA3aLhf2lqSBlSCxLM0AC3xJwlsGBOHVfAvLlbyxcFT54uLw7L0lhs1SAHJfEcQ1OJZGkD4qtSOkKMAyENiRELeyCfQE4qVu2mXT/hZdLc2JY4HZv+0DMMITwjoqgYAGccIrsAdGkdXOnGHytKn/AMbM018lufrjned7QV6g8Tnc7knp0xQFZ2iWP064AOjZji+Qp8qlU/zWGKVbt1ptQo0084k384wiuL/LriWhfAAcznanMVSdVRovaYt7sBq2YciZPT4733xozwfpjNR7xBJPIAk38hJwARN9b9cRn6YJNwzS0O6pFtI8R/d8aZapR0s6UzXCmCCTcnlCmdr4B2UKNzAuTyFyfcMGMtwiq0LoYGBIKmQDNyDHK94xfopmqlMdwq5cN7QVdMC+5Xc7c8FcrwyqklSIO/ivzO836XttthdkhtNicmXUa1aS6/dEyN7RHOOh254Y+G5Z6dIkDQxIJoupBI8QDBucyLWiOeLgrtuywdtRWNuXXmcV8/xJKbBbvUYeFFgmOp5KPPFdjOivnaaBu9rEKiiSDuT0jnty3xWTibO6sEFNGkAEeJp2J6DGa7hgGqwzrLCPZB2AUHncC/XFCmjswd5UwRoBkX/EescvfhFhLN1QQJYPIuJlRJ5EG5gQZFpPMY2pcPqFBUsKZJSZAuIGmD1n64LcF4Ea+XrgStQFO7+7eGsfJrD1g8sC+y9ehRrMczS70FdI1AHS08w3vB6RiRrJDxhlQ20WAHgJYExzY7k74Dfbv5W+WD2fzFP7TVemIoueQmPCJZZESGk/LEX+y6f/AD1/z4KH+Bn4k5Nd5YmHJiSbXAt0xzPttThaV9tVP10MQPljo/GCe+qAfibqdmI22/Ywq9o+z9XMA6dIAcuNRNwUExA/FOIi6eTWcbWBCrU5CsBAKx/iFjg52VygeQ7aU1AzHskbnly+mIMhku8KUzCqzwpNrm255TGGRMmKaExGmqaTJBtAvJiINwOdtsdLlijl65LOczrV1oqTaijIhU7q0cx0gR9cWWy/dwoLMoAhyNOsR7UE7TKz5YCcPy60vFWVkpprSkQ0K0+yb+0ASJHngrlyzjWSNKAKQT+I+HT5TMjznGZQYyVPvAFKq0SBq5yNsCm4Qvh0q3ikEBtiJmNQ1Rbe+L/BjqcqSORtuDz8ouN8WeItVRh4ss5G3euKbAGPxqSflticpl0qEo5GrUKhaejV3gYsZI0ERLREHyH0xc7H1RS4hTpqdQIZSf5tJJHyA92LGdavUGnvqKIDdcse8MRsTZU9ZGAfBm7rPZbTYd4osTsbbxeZ35788aIzZ25cK/8AaHVZcsrqYios+hVv6YZKbW/fXC7/AGhLORqfylW+DAfniQED7SxB8RII5WxUJ9/qZxHkdTeELc2Hyti+/DXCk1GRB/M0Rh0Mq6rdMYqVABc8/wB9Biz9nowCapqSbCkpaTfaJnY/DBChwdjGjKO5POqwSJAOxv8ALkcAAJ6okfli9l8nUN+7MdTb64ZqXAMxaGoUhaYDdepA5c4IxXy3DXaqFqmoCOerSLruOTdZnCtAC8pwmtVJmmyKBq1MB62EzizwPK0aphHLjqbLPTrJBw6qQxJpmSpIYc5mx9++BGR4AlIt3KL4nLwTBExYTaLQI8sLsCTKPHMkaNLXRC6gRq8IJC8yJN439AcX+GUm0EEEmzCpAGq5EGPQEepxby/Daalv4YVmsWN295kyPlibh0IppGxUzJ/DNhPQbfDBY6B/GcolMJmHG7LTeALyZU+5hHofLGOF5SnTACIFA8pLW3M88Q9q88lcrlKTajIeowuFjYE/En3Dni/SdUA5kWHn8cZzbSo044p5YM4pVqGuVpz7IJhwyx1taTERY4zl89UQ+G45jceh8/TpjfieVLVNQfSpgMI1bTHOw9MUgdMgGZgA8v0xn1vKNe1LIxUeNIKTA0wxYyRvMDa/LzOFp6IOtgApa8rHK3rAxtlUIcP4WSTqEnlHQQd+uM53M62kAD0xulRg6bB2UyzICC7OzHUeV/IcsWNWg3viRCFHn1wOzLlqgpi7kSB5c56D1wbFo6D2AqlqVUm81AL32QfK/wCXPEHa/hQp1VzKrKlgagtGuZk8oeCCeoP4hi32Dod3lYO5qMT0BhR+z69Rg/nsi1alUQDVIgrqVCfQlWANhuIlRcaMKxEXH8xlcxkNbkIjAaSB7L302G0GRHQnHIdLfgHxX9cX8/Sq0i6OHXnoYkT0nkfXA3vT+D5/0w7LjGvRx45WZM1VBEBmZVIk6rzPqCTgZUzJ8MeEq+ojbXNmsfWeQtbF7jVZu9zQ7unqSo72JJgapkkmJGkwCIkWwIOccqGEKCYBUKDMTb723PCq0NySywfneG630q2gBmMmBAgssaiOdr4sZahMl4LHcwBuPICOWIeOcUZMsbFiTp1E3BN1v09oYU8nxAklajEho57YqsGUpKxhz+a1BEdlamCVKzs5iII5kAfDBTi/eKXVl8aqAomZAHhJgkFipG3MbYWMpp7804hakAAn7wNrza0g4YqOUZaTVmdWHedywBkh4udo0naZPK2G/AjlMJcKeKqGIlTPlMGD8P8AXDDmWNyNX+HvI/8AQrj4qMK/CKSUatBgxZJLOsezLEQfIrJHUYe83wUEB6TK1Mg+MjVFxF9xv1G2J9KEviQJEtqgc37yB0INYJTBHkjHoMKFXLM2apEGNLhjM9QRv4pPmJPQbY6NxHgndkF3UE7d2g1Rb73iYC/JhgZlOBq1XUo9mYneTEsf5v1nri4szkNuX4jSIH8RRMxqOmYMH2oxR7Y3yeY5xTLD/DfEGap6F8cBVuZGFvhrVK5zGpAKfiVbuurVsp0sBGmZJB5b4UaHoWeD5erXbu4ExJgRp6n4YZ04alBNCNTVns1R11f5Z8OokWLeHe84Idj6aUawRv4lNS+tmAgkqdSpO8NA5wemGninZ4BtMKadQhyJgOafsypFokzpYA/hGHKWQSpCXmu8y9REUFmcAd41y2506gAsDooi+C/CMpV0NWkshOkMBFwb/p0sb4I57himnoSO8BlWNhItysLWsI8sVuFcarZVu7qLpH4W9l/7sTHu94xPpT0Vs7k9QYrGs/imD+Y91vLEWWqOq6KoJEzp5r5qRcjzXDalChmv+Cwp1Y1Gm3PzEcvMfLAfOZRkOmokReCPmD18wcNpMhSa2Uq3DWJ72g7K8RIiY9NmFv6c8VcxxSssCpTptyDKShJvaDInnyxL9nqIdaksPw8/lZh88WDpqBWqAahcNvfz5H0N/MYmqNLTNqclQxkEgahMxIkX9PoceqzZ13HXn6+XLGKtalTUuzQY0syGUYSSkj7rLMX3E4L5LN5ejRFTu9VUi4eCq+vL88CExQoUlp1ZpgJTckkFYJNtjyAMiMTZnMKrfG3mdsSZSsleoXFqakmygKWmCRN/Ieh8saV+Ha5ImAd9gPhzxDjk0U8FLvmcleQEkX2tLE8hiDM5pFPdBSzAySG2n+6doPPfBfO0e7p6FAINybTMRv0/pgCmXCmY06rk7yfU74pCedk9SuW54r1a0TiOrmQNuU4rJTNRrmF59T0j88OhPBNTqajYyD+WCeZz5pqGVVvbVEQOnU/TAlKS6kpovh2Meh67jmZ+WL9TT3eljzBCi7N1gbAeZt6m2FeMCGTsnxuitPuz/DjXVYmQoJYDczfYj38wBgplM5mc82jKzRoCA9YgqTHJeg/lF9pIvKa3DKwNNDRZTUvSpgGG87+23mdp5DDFwzthXyWWak1AAoxQE2KsSTBXc+RsMNJAosO8VpUKKqvEF752FqgU6o2IgGRpkfPFD/dzhf4q3wb/ALMLjNWzzmpUMCQCTJCE7KAPac2hRfb1xf8A9hr1zHwo/wDy4eBJyQvdqGb/AGvWQsV71XgxuULEe+FF8VXyPfq6IyiF16mOwWGnzIPIYk7fgjiFJxE/aXTncGpF/dOC1bgTVKvgKiaYZt9+ZFuYI+GFE0nQBz2XOYpuhjWywLmNQOoc+oj34QQ8T1nHTK2Yo0Gv3lRlO3hQSPPxE/AYQeNUgK9SNtWoDpq8X54vRi8lfvTuOVxh14Dky8ok6W0slRlIQE3ClgCCxsNMg/TCRTmIx0j+zel9ry1fJvsVY02v4GGkhomD4tJ/w4ubuIorJY4dmv4FSm+lWDBlMHUSG06PKQdj0OCuQrlbgkcjBMR9DfCcUNWkwaAGFo5EAf8AVJwb7PZk1KSTYgQfOJH5YyaLsNfa0UDWyreLkCT5DGMrmQtXWJ0sIYkRddviCR7hgdxOgBUSQNT0mKMAJRgQDNrgwp+OCfAMmoGqqWqkDUSfK5tt7sGxEfEhVzkqjBEBgki593piKpmqdCiaKKtVtnaPAD038RAgb8rnli9xWuagk+FWjwrzHn+gj34HdxT1gqCvhIW4sepER1sItGEVRDk64GksLxAWPWygDaIgDzwaXO1mCAuJSSoLTFtvf+eKlLKBDvqaIk9OgHT9BitxGqwcEHa/7/XFKDojvkZvtylilWEccwwKmfP9fjjNfKB1KvDL+7g8jhaydItKgwTfrf13j93wW4dmHWEs1ySSeQMECAMToqyhnODvrDszuiCRonvBAMaYMkgdMFuCdrFrKKWYHeL+I+2vqPvHzF/XBT7IWAZTEifTA/PcBWtLEBagEB13MTva4wWBPxLhQFM1qTipSEk3Er6/Tr5YVMvmP4n8R/agmLgAgwo6+EHxfrg/xbgNallGbvV1uwCLfQbT/E5tsTt/QJx/grrRGnQ1Z1jWzMAthMAA9dsVdkpJE2ZzNHK+K0v7KLu3ouwHMnbngcvH9a1EqqoXmJsItGwuNjibhfAa6U9RFE5hoHeF3YACRYFbW5CBj2V7K1mZtbU2IPMm88z4flhFfkxQRmIYnSgEBRzifgPPFirnNlAACjkI956nlJxfPZyufvU/i3/bjI7K1h96n8WsPLw4QAPO1+vwn64D8RzMe0dPrhvz/Y2u7AoaKgdWcz5mVO5xXpdgsxBZnolt/af66PLCzZXgmfY9Zl50i++9r26DE1StRKKCzKJiByGwJJFxhpzfYLOVJ/iUByF2/wCz5YzlP7NK+7vRboNT/PwYmTekReQBlckiSytqJEAx8T+WH3gXD6L5ZDXUEBCQYcMuqoZh/ZB2sLm3LFL/AHCzETronkBLR/7NsNXB+z9anl1ps6swUKWD1AD4pNvZG/IAm9xhpUU2tAPtLw3N06tOtTqd81IEoLd4q2k6PvDkSvlbC6uSavUbMZixbxFZ0lgTEsf/AA6fKY1HZQTfHWc3w41HpmVhCDBEjfcbFWEWIMciDgHmuy9VmJDINiLkXNrQtjG73aLLo3NCsVXUyqjwgeAKFIiROgLMrIuUnWwu7ILY072n1p/HJ/phkXsZUFg1OANPP2Zk2iIn7m3NjUNsZ/3bzX41/wDPb/4MMR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14" descr="data:image/jpeg;base64,/9j/4AAQSkZJRgABAQAAAQABAAD/2wCEAAkGBxQSEhUUExQWFRUXGR8XGRgYGRwaHhgeHBwcHh0dHR4cHygiHhwlHh8cITEiJSkrLi4uHB8zODMtNygtLisBCgoKDg0OGhAQGiwkHyQsLCwvLCwsLCwsLCwsLCwsLCwsLCwsLCwsLCwsLCwsLCwsLCwsLCwsLCwsLCwsLCwsLP/AABEIAL4BCQMBIgACEQEDEQH/xAAcAAACAgMBAQAAAAAAAAAAAAAFBgMEAQIHAAj/xABHEAACAQIEAwUFBgMFBgUFAAABAhEDIQAEEjEFQVEGEyJhcTKBkaGxFEJSwdHwI2LhB3KCkvEVFjNTwtJDk6Ky0zRUc6Ti/8QAGAEAAwEBAAAAAAAAAAAAAAAAAAECAwT/xAAkEQACAgIDAAIBBQAAAAAAAAAAAQIRITEDEkEiUXEEE2GRof/aAAwDAQACEQMRAD8A8n9qubB8a0tPTRBHvn8sbVf7UM5M0xTcEWQUjIPOTP5Y5/maR+75zfBDgmdqkCnqKQSJhfUASD57zi6TQleh8H9o2bldSBVP4kAI/pjXifb7OUyrK9M0zzFME/H97YTeKMVMEkjcExM9bAAH3YJ0qy5qiBIB+hH7+BOITKofqHa+uyhg6wf5RgRn+2GdBhay3Nv4a2HI7e44TuBcdVIpPqF4B3F9p6dMG81SB8YIB6zvb9PoMGR0mXl7U8TbaqvqKan/AKcFct2izyqNdQMeZKoPkAdsIeW44Va2t56Dl6sRi4/FKzqSqqFHN3E8rBeZ9MPIqQ0ntlmZjvh7kX9PywNzv9oGcpD21Jv7STtyhQJ+OFirmHF3bTz8Cx82nEVSsCxfxEG8MxgDyvthDGqn29zjVXXvQqE+Fyq+CVFo5iSfPFOt21z4qELmy6xOoUlUSeXiWTgA9XUCQAvQAaen7nEL1Y/mjcC+GLAzUe2vELzmP8ypb/Ko+uNl7Z54RqzTNz8KIvuupOFGnSbVIB3mDex9JwVXLu3sIJ56QXMeYEwPdhhhhep22zseGu/WwU/9ONG7YZ/YZltXQ6R8fDYYAZnMhfCxYkWKgRHwjb0xJTA5JHmSSflGFX2AdPa7OqQTmmPOAAQfL2cYXthnedWp5EsB+QHzwDYwN49IH0xD9nAksS3ntgtBQcr9rs7N82/opB/I/XEY7XZyYGZrn/Ef64EqF/CBzv8A1xYoDUJ1e4fuMO0KgtT7T53Sf49aeXjsPMzJ+EY9X4zn0CmpmK66hqWSwke+LYpU8w6k3ud5i+LVFAQDc8uvuvhpj6s2HaLNkSczXJ/vkfIRjY8fzn/Pqx/+Rj+c4qV6XiAVSZ58vSeuLEECGjUDABEx1xAw1wziOZaoimvV8e0uxFwIO+JF7QV6YZDUck2BLExeJBJ3HTngfRqmFPmIIiVMi/0xBmixIBEktIPXEO7OrhUJKX4C+W4zXcAtVcyeTR94clnz54ly2eqTJasTb/xHg2PIAn6YH5XUoGqAegJNp5zztGwxpmASAyMWJ31iAPDbTLLMzO2NTjCtbPVP+Yy+RdrWHUkjrhT7Y8dqzSCVao8TTFRr7DyHuvgyikKJ6CY9F2j9cK/aXJvVel3SPUnUZUFuY6TA358sNbBp0MScSq2/iNytqa1hO5BB5wevpiGrnqsgCo/oHJPP7qqT78WMlweq8KBBFvEY90Ekj3W6RguvY6oY72qFG0LraT1IkD3wcZLZs66gQ5lwvidr3vqB2/mYn5DEH+0P5h/nOL/GezzZf2W109w4AG/IhQI9efXArUOv0/XD2NOkADl1c7GJvbTA9DY4IcNCFop+PSTsJj3CYxS+00lQhXExMKI5bRGLPCuKGosnUzqNK6dJCreQQ1+p8ONGYWWsyqkyCCfMbek4q5QCkxIff7u49fXBI5ej3aEMVedJUqY/vTf9BiHu4MRB6QZxJRQ+x0mcsUljewt/lBicT/aX5TA2EREbYzm0I8UQcRtmIAZapQ+z4TpaPnAM7+RxVWF0y2KFaqAag2MIah0gKL22Eb874quQrgGrTjc92NRtsBoBE+8YrOut/Ynn3lQlyf8ANacWK4B1QWAIgCR/0gC/TC6pDbsxVPiJ8QWxDVbMRzOkttc7HEGV8Rhamom8CLD1MAD34s5PLAMrU6ZLJfUAWvHMXA6iw5YjrsGZnfSWYliSBJPWMPBGzbKvQWS9J6zbDxQB5yASedsZagulTz5rERvzM8/P4YietGxBi0Cd+nriXL5arVulJz5kEc45xiW2PBPmK+oaQTHKYJHoR9TJ88RUs86yoYifP92xc/3cqiC7U6fUM1/9TyxcpdlkNQE1KjyLBUIsdiWawgzbywkFgAQNoHpiLMZjRG5m3vw8ZPsyug6aDNHN2JkzBEINtz7sGst2ZqSulKVMx7SoJEERGonl5YLYjmuVyVSsIp32ljJHywSPZmsACSPOTpj446SvZlm1BqzXkBQbAHawjFhOzFCBIJ0nUdrmIO84BnLKfZli0GrS8gCWN7iwGx64t5bs6FEmoxmACKTDcgD2iJmcdYpcKpKZCi8eYsIHyxJ9nRPDoUARFhywCs5a/AFkAtUDGYmnvHkG9Mb5fhIQkd5yvKMsT8Y2x08lZmF+AxGcrTM+Bb7kCCfhgCzmNbKVYJRFcA30sGIjyMHA3OZSuW1aQes2Pwx1LMdn6TABfDG3P57/ADwLzvC3X2gGXlJn4Ny9+HYCRkqsLBAG9sW6qLoJgW8V9p99r3kRgi3BkDMVBvYg8vMWwKzrd2rDoNzgwhpkmTzQdAZFjFo87WAEc4jEgqASQFJvJusW5kEA8ueFOnxPSxUsVXlpET/lBbnyxsGqVCxHcoFNy2pmAnczMYdCQ4cMr06lZVJV7NKgahYTuJ/D9Me4pkqoImo/csQJJP8ADn8QW0dCN4OBnZXMBqs6pID8rL4fh7/Pyw8mmXakIlAGVwfwlTAPlMWtyi28SRtxT6uxZpNSomA41wb09Ue0LNtqO5vaI8sGuziq2okuZaSCnQ9LyD688WamQppp0KEmZgKDYdTeZ6Tilnv+FU8RMiJYlhd9rFRYD18zeUkVOSYx1KqGV7vUrAghgAD5R092A/8AsDLf/br/AOY+K+W4zRo0qavVQEC4Bv6aV9RbGP8AerK/8xv/AC6n/bgIUZfRzClwujTuWLz8B8Ixfy/dp7CQPIR9MA8xX/g9BtuJMfMHnjbJZ1GTQ5M9Sd/KJk42aMLQczLiFkr1ABMj1t+uLFSnV0MzKY1hSx31aZCyTN1vHkMC8nRBdKaozBoCTO5g2Eec72wWpszJCTUq94w0KTExpWN9TRrk8gMIqwdBadwdpPXyxHTpkm+wlSTCzEQQFHXBpMq9dU0oxLC5+7aBIPMcv8PObX8pwlUv/wDUGdEJAUEXhmmxv/rhdhirUqqgMqzEGwH72xbo5LMVkBo0WSebgbjoXuPcL46Bw7s9UD+FURIBssFgdwXN9+gGwOCeW7KqUIquXMiZJbYyLNYT5DBYjneU7Pv7NXM6gR7Kanne4UDSL2J8jghkezNNQ2mnUqFJu7BQSsyAEJMHe4x0qjwiksFUErYD4ctsXFpgCVFjvFvfgYCVluztU6YSnTMxIUEqIkGXm+945jBah2Zl5d2boJMbQ1hA6nbngpmeL5emWD1qdhqKhgzKNrqsmJ8sDM72rRKastOo6kkB200VWNixqlSJ5WMwcKgLOU7N0UUKBJBBPKSOdvf8cEaeVRYYKJ22vH+uFHNdsnNRQhpBHB7p6a1K+qbBjpAUKG3EnAfP8brlKi1qj03UkhmqpllqRbT/AAyWAjxA89ueDqJs6VVqKl2KhfMwB/TAmp2jyoUxV7wTpBpK1UzBMeAG9jvjluc7RUFdKoq0RWAhzTpGsTsBpdyIkWb4zfFGt21pqamhK7q4K6Hq6EUH8KoCRB2Mg4tcbYuyOsZvtWisgNN1BAPeO1OmkHcQzhp5EaZBwKbthUZqiKtGnWW+j+JWNrtMKg1RsATOOTVe1FTSESlQRVJIBQ1CCbEguTvztirmu0Obqe1XqDqFOgWiLJGLXEyf3EdXzPaHMlKbg1Qsw1MpSoht21E1NTBDtYyCOWKKdqFpVWLZmnoI3eu9VwSJACICo0ta24G+OSmWPiJYnmxJPxOM06XLFrhJfJg6dQ7eE2NfLE9GpZhB/mv8cNnBe0C1QCYEmA6utSmT0DjY+TAHHD0yTEzBgb4v5CjXy5D07ah4hAZXW/hYT4l8vO2IfGilN2fQ9E4kr11QeMgA2vz9BzPljn/Y/tahplXJAQeJWJZqQG9zd6X8262B64ac1SFVVqUiNVmDCzEdQ1jtyDCZ92MutOmXeMGM9wwEa6d13BBJPy3GF3iXDRUEEQd/I/vphj4HxNVARoWLgiwAInxkwQSdRkjcgG+JuIZFXGtPZIk7/EdMJqhpnFc/wE0XksCCfZkKbnpN8aUaAQkTAPO/+t9vfjoXF+FrUBBADfdeL/vym+ETO5R6blXBEe4EdVwm2NJBHsw6U6j6QZNMzOxmBsDtefScPCOTXpkTGkz7wImLH3+6+OZZd4mLCI64beB8VDuksAQpBBvPnPI4RaGfP1bptsfmQOk/PAbM59UV2qANOldxabz4gSfT4YqZ3igLxI2P/unriuUNWmQdgwm53029mB+u2ACDP0NYDqPXr+WBUnzxh+IV9Yp+wJggdLdeUX9wwR+wj/nH4YGqNYvsczqEk9Nvhi5RY6wCBFuc/TGDSVQDBJ5jb3ScWcpkHqmVWNp3Mfvf346XFenAmX6lc0yqoZqQLCZAsNxsInDB2W4YajFnRkpgWIPPoLes4H5LhjrURygYPpUhjBta8GYvyOHnMUgtNKa6gshZXcDr+zjKTRqrJOFZc1igpiKKypSILRaTJ9nfa5w4cP4XTojQgEelhH79cQcJHhLWJNtQEHfmMFAYFsQM8R1vijn+K06N6jon95gPrin2z4s2TydSskaxABOwLEDUfIb4+fq/aB2cuIaoZmrVHeMT/KrSqDyAxpGDaslyo7LX7XVnqtRBWk7AaGp03qAA3DM7AJpYWBAsd8LfE+NM1Oa9Tu6tMmBXq6tfi8RNOiVXUp2EGRjmua43maqhXrOwGwmAJ5Wi3ltioV59caLh+yP3B+zPbGijipTeoT99KSLSpu0mWOoFiG5ieXngK/aojWKNCmq1Pa7wtVJvI3MWO1sAaOXLAwDHXYfHbHtH7F/hyxouNEObCGa7Q5qoIaswF/CsIL+Sxge4LXJJPU3+uLQoap0qx6EwB8BP1wS4fwKu7AKkSJEiQfSQbjniqSQrYFpU5xPTyTEA+EBtizKv1OGFezNQ3YVGYbiIt5co3g7HBDI8CoIQ1Qr3Z/m1EHz0zHvFsHdLKDo3gTqVJSRc36An9J+OLK5QEeCnUJm8wBtyib+/DllVpLrU0hAaaTpMhRtqJ+91tHljZKilpWkFb+ZtQI3iwB+eJ7/xgrr9vIu5Pg9QoandoE3LsZCCOZmB1uMePCjJJrIAw1KQEVWBi4Nrem++GSpmGKNTGkI0+EKOe9zJv64i7pfC2pQIABZlXy3JHphrstifXwoZXLs3s5q5GlhrQ2Aj5fTFijwaquo03p16dImmeYBG4JQyI5E29cXMvn6bQoqJJMRrH67ee2LNXJhbaYB5iRPvWJwqdharIBzNBu8QqrU6iwEPtSTMiQBIM7GLcow45DtfTpU6ZI0gMKVRQZ7rwmHHWmYHz54EnaG8XnYfHkR5iDtY4pZ3KEkmxkRDcwRs0XINr7zB3viZRtUXF+o6TxDKCqveIZMTAnxCNxpIv/mnocbdmuK6opF2qMBIaCYAiFcwP4l9yq9NwcLnYnioQpl2JhpFPVuCoBamfMAz5i43wf4zwkEl9VmA1DTr0xzWF1L/AIWUc8ZPHxZX8ov8VyEgsvPe/s+Ywpce4QK6FWswnS0+UT5/DDP2cz6uuiQ0TqJeS1xDQWcwZgy1j649xPh8G2262sPLGbVFpnEq1E0XZH3m45e7E9Cvp8R5/HDf2q4CKw1LZ1nYb+R8sI9IEbzPTpiaLRbObMncHzwa7McTYUWUt4i/i5wABDTuD539NsLNY8+R/d8FezagjnuT8F3ufmvv5YENbC/FcmtQA3DAxKwIudzsOVvORGBf2er/AM1vgf1wbApwRULLtDICSnuG4O1hFx1OB2tPxVvi+HbKdC1w7hfeHoAff/TBynW7tokkTe99tgTtgR2bzwl1Jv7Xu5+/FjP1p9gEtedRiT92PdvjSd2YR0NXD6qvTolwdQYLIGoMTAOq3hBI91uuDOeWNLcwwN2jnE4V+ANpy5X8J26eW45k/ocNtSGS0eIWJv8AsYzKYwcOqSl9Rgzce/cb4lbjNCD/ABAY3iTHrAt78Cez2ZBt4bi8Ei4sfCcVeNJFZVOt9QgjTALKZF+5ZWAWOcjSMVFJslug32w4YczkcxRX2mQ6f7wuvzGPmVU2MxaQNz12H54+peCZwVqSsOUqfJlMEfEY4N/aRwH7JnnCrFOp/FTpBJ1AejT7iMb8Tz1M56sV6YvMSOkx9MEsjwmtWgokDkQIHxO+Isvm2CwQrc7j8hGHbhucd6YIMDQLqIiBtq3+eNG3VkJKwMOyelS9Qk1JGmmIBYE+1qYxHW04KjhWUUA09crZkKhj8TAnpG+KmcztNdRZwWQ8mBM+UEzv588bHNGqW7ihUqHbWSqqDY33+BjE5+ysVov0UpKAUp60bk5sD6Rsek42qO1RgWI1IIpsBBTnb6eYwKr0qpkVMxSoj8KEu3v0zflsMZpcFJtTNarIkliKYsYkgxa4uTecV0JUshHMZlR4qtZQdvE8Mee3tH4YqNxJGLd0jveRpQwTzPijFjJ8GaiSSlJSVDGQHamNUaipvyI3MGMX83lqurR39STrWmNIpanpgNYCzIw2YHePTDVXsV40Cq+Zqz3fcikWEqarm24kwoUehOMEVAwJzFJBFzTBqFuu6lR62xdq5OnVoCotOP4bszgtaosNpeSQFZTAsL/DFHgGf0iourQWXwv+A6lN4nwmADY2Jw1FONic/lRLmMnTCh6v2uqI8Jcmmp5kL5c7YopXooZTL0h5vLH4yMXuJ5hXWkE/iPTlWcIw1qDCRyjSSIibecYF1cm4mRAHUgfU41hGN/IxnOVYCv29nQjRTXnqVbiPUkeV+uJck9EgAzSbfUI0MepVQAvrB57YHosIALk3PkBt87/DGA0bX88HWLuh9mqGAwIEz85Im89P3ffEgoyIt74tJuegHUc/LmO4bmwq6an/AAzzi6k8xzI6j4X3JVxcAXUiQRsff9MYSXn+m8XeV/RHXyT0GDqZ+8VsdRBIME+y630/oSMdC4HnVzNHxAMCNLAixBA5HkwMx7txhC7wqpAEzFzeI6TyF/3bDH2KyzKzWOkc7QZvA6i5P+I455p0bJq8DLluE0AVJTWyWU1CahXaNJcmNhtG2L1amHUqfdjUrcen6Y21XHxxm3ZQq52iJ9+kgdb/AKY592x4cEfUsyx+g6xjpOfrBmqQwI1kQBBtY3O95vhO7Y1QtJmADaYbSfXefKR7pwgsS8vk3cWAI23GL/BkOXgOtnaAR1MAT13gML4tU/YD0tN9wJIPpaZ5SR64lrhLVABrXYkCR1F9jg0JydhCvSpsp7zcXGkwwsP9Dhd0D+T/ANP649XrE2BmAAATNgBj32k/tjibNbAnBskdWpgVgxG0gjf02wSzlVVYBUYkkLvPiJI26RFhJxniFVaTMXYb7CJ3nbGuazKqUZTDt4w07lYjT5iDPrjVu3ZmlWBr7L0UipTqHu2YQpNriQQZ62semDmRPg0m5Xw/vrhHznGlqZmrUhkFQqwDxdtMNFzawPvwzcAzPsncOse8bSPT64llMLZaroczqj2vZ1DzA5+cYO8VoCrRYXOzAKBJK30+KImImR64A5yl94e0txeCcGODZosoUl9vCSQbdQR0Nr+WBOmSyt2RzWkwWYpUAKai5iBsC6i5H4SRPIXxH/aj2d+15QuizVoy6AbsPvr7xt5gY1z2VWg2pSqA+KQINruzkLpsSCTG3xw08NzoqIG3MlT01Aw0b2nmCfXGjeeyIS8Plxif5UG+8n8/pghwamtRtBWpWHJdfdpPnNr+7lgx/aj2bOTzbOqxQrEskCyk3dPWZI8vTCrkaoViGGoHcRM8xjqVNWYtNMdvsgRUXu6FHXGkCmzMtyJYuCAZUiN8Xc52eK0qmgVZVjpDgCdEyQFMHUssD/IRgbl+NGvTM0wZbWQ1RgFeIkKIJWwIBNjON3zLBi/esrEIp0eCdAgEm1xiknZEpKiOlXbLV6dVkImGZSsSDZxB6iY9Rg+eNU3ZlYCoIalCrK1KYAameWzDaeg5YXWzSRc6ryS5Lk/HEf8AtMRafQWHyxPJLja+T0TCUk8eh7Mcad1Umiq1dDU9ZbSsNE+HnsCJNjJxVzWedmB7yw0FYB8JSIILbNykb4DU81MxbEIrkmDjF/qOKLwiqm1TCrOANJ1ETqMsRJPUCxxFRzKr7MT6DnvfAvUVa+2MVLGRiJfqpNYQdPQlU4kWMEmfP9MVXzZDX28sQ1BI1DG06l88YvmlL0pJF6hXvyvi5AAlR8eX6+U4B5d/unBbJ1SBNuhBvY+X7vGN+Dlr4yCUfUTLJufj+/yxcyeZghSSEuPQnnHSd/fiqaDtBFx16eWLNHIVDYCD57+4DHVJxrJMU1lBOjVklbgrYzaNufMXBBHlgxwfjVSkwUOHpkew66dEC+h1mRz0svPcYHZbhlTSquBINi3hIB5QTJHMe/F7L8LPNj7lMWMe0YAvbHLNpqmbxVOxgqdqaYSQDqPWIHvUkfA/DGr8eYL4lI1D21EgCNxywGymSoI0kbtEFpmImNGxuN8THPIt1ZmRhrFlm82cTDHzN8ZNGpIeIBlA16ioiSIJjmf1wi9t+ISjATqBg+YYMIPvHww45paUamXQDsUuI/mU7czvJ6b4Qu0eVFWowpssEyxJPi5Ahd/9cOKViloC8G4gwHdF2UHYiCVvffkcGc6p7rVJqaYDMY5+zqAvNiBtMc8YHY5x3ehxqILlohVi8SSL+hOx9Me4XnGEyI5MNtSm4t0PTlgnnQRf2Dcu7TJmCLRy9cT26/L+uLlegqsWGx5bxil3o8sYNmhp2qyas1WtTYmG8SkC1gVI8iJ+GF5c0zKF1BQklZ8xcTfDe/CcwxzBWjU0OtybQVJIIk7RbnhBQwYI8sdcNGE0FsiENFmYtqQ8jdgdtzEA8sOfZPNa6BWfEjyoM7Hn7oGE7hfCkrq9TvFphXC6Y8R1AkQo+6CIJ/m8sM/Ccv3WkgHeCTzi5+uJ5Gio2dFylUVKYPPY35/v88QU37pwQFH4bkeot1GKeTq904/CwB95Aj64K5ilI8/j6R+WMigtWmsqMpBWTqUsQG3A8QBIIPKOvlizwnKPSADMrWgkBtTdCWLfQAemFzI57uGhyoBgezG9tVuXUe/DLSzoIsQfQzirdUKjXtJwSnnaD0Kos2x5qw2YeY/XHzf2h4fWyVZqFVSCpt0deTKeYP8ATH0suY88D+M8IoZtNGYpJVHLULr5qRdT6EYuHI4icEz5x4bnyrb2ax/I4NBywPXDV247CZPKZSpXp96HBARdciSRvImAJO/LCJw3NSLm4scRzOUldmLhRfov9088aeyY5YzXXmMblC4tvjmEYVoNsS1RIkYlyvCKzfcI828P1vg1w/srVbfb+UE/MwMUot+Dpi+PEPMYxSM+HDvkux6A7hjvGrUfcqfngxleBUkk6YPQgU56xuTi1xsrqc4yuRqk2Ro6xH1wSynZmqzW94ALfTD5qpKkjTquYC95O+2uLiJsMeq5zUQiqSwIkajcTeAsQecdIxSgkNRFvLdjlLDWYO12Av6CW+WDWT7O005QeUrpk9NT/pi23fEamimBIkxT1CNwTB3kT0IxHUoAqS9TU7WYopbrszaRMEixxaSRVGy0qIFgsgwJl9uX3Vv78e+2jSAobURIjwAixPhXaB9DjzsloSYvLOTJ6kJF+ftczjDZ1pJBCz+BQnzA1R78NsdEzio8kIEVZloAnfZn5gwJnED0ywl6oLbQsvAm1x4ZAMe1yGIjUkybnq1z8TfEdVz1xI6LJzCp7Ks3NtZUBj1IUE73sw3xDmcuGXvKRlfvLF09b+zyBxA9QHF3hmXqkhkXSB95rDzmdx1wrGAeK1yiGLavCfTCZnSxrppYKQOZABkm0nmYw69tigYBCl/EQkkLvIv5/XywpZbJd7XuHIRVY6BqI8RiV3jzjFITL9TO5hB4FURYmVA+sWwOyZbvGBcMSJaOskCDz54u0kyqMQaniNbvipnVN4Eb88Uu0WZ0UgtNWWYJZhpZoJ5GDEze3lhrLoGqySZiowN4C9Y54g+2ef7+GLnDeJitlxTNOmpRp1iNbCCIJ3ibz5Y93HmcZyhkpOzq9RRrI/EPof644hxbgNRs46wQpMiIJI2MAXFwd8drzWaQ1NKurFG0nSZFxNvfb1GFDOZnuM93l4VgSN/CRLAD0Y+/BGXUGrF2j3VPuwKVgrFvERrawU+RG/nbF2pUJpohYMifxDyCs3hI3uNrR06YW+J9olBzC5bUKbu2ksIIpswYiOoO3kMUBxJ2kmDJ93sxEfP1xr1byQ5UdSyDCrSN1JVIMGYI/wD5+mCnDM7bS12E++/022xz/sBm4qtThyrId7EypmJAG2G3NrpWi4MSb+oN/ljNqitjDWyYIM3/AFOKQWvSB7ttSzOljt6GLTinkuOLq7tzDDxXnSQPCfSJG+C75pWA5A9f16YNARJ2jUECor0gR7RDMJ6alX5nFynxyidQFVJW5GoTtOxufhiOuwIgHe35YXe2FFVpU9IUEuCbQTAJAtNpj4YLEwjmaNPiVELWR2QOTALKCRtcbwLfHCOewmmvUKOVpBiFEcpsC7GCcOHZyoNGlalFoMMVQyR4hpJ0jmpv5Yp8Zz7UqummqtrCkALq8jAJKiLjaZ54pboloiynZOmBeGHlNTb+7b54K0+F0qKgwI6FhT+KgFtvPpjVqVWFSpUVB94FgLdNCy0weQ5DGxy9KRJdwFiyhAdtyxmLD7vIYVJB1J2q00ZQu8gEKgnmPaaTe/wHXGRni7kopOkGbs5mOQFiPdyxHTrqrEqihjzJZyOkTC9Pu4yc0xGnUY6Dwj4IAMMqjd+/gs7LSLRClghHu3iL7bjET5amAPGzGdTaUIvbYvHMA7HEZb0E41Z8FhRb1oGBWmojbUxfnJsNIn47DHmzjcmIB30wn/siffilrxhawO18IEiWYPKevP388Y14lo8PqvcISOpt8ziRsgqXq1qaeU6j8rYBlTVjUtJgAmegJx7McdyVIW11SOp0jAnN9vmAigi0x5C/x/rgAYk4VVYSQEHVyB9cRVjlqX/Fr6j+FP1wh53j1eqfFUPx/TFGubTPLAOh0zXbKjTkZeisj7zXOF3inajM17M5A8rQP39MBlxc4blDVaADpB8R6D+uGIlFIqgJuWv+n788WuDKDUqE6ZhAs6d77BtN/wC66n1xvxYwwGDfYrhVOuK5FQrUDBYB3hdip8JueYOFYGtYVIia3/7MfN4j/HGE3jwLNTCwSSdognbkTP8AmY9Tyw85zgYpgFnpxF27qlv0/wCHG/l78AnyQqVgaZJKgnWZt1YwDAAHKwnAnTBq0R8L4SlBB3hAJuQLe7qcWu9odD88Dj5X88e0eWBsKDXG6S085SNFwdWuidMgKwJZbbbn/wBOF3tbxdwQW8LWUmL7SLciRGOgcVRnZpQMqVJA7sKE8RDGWuTBN8c5/tAbUwMBTppkwZBOnSSDzBGIhvJpy50LeYqTB5bfHENAwwHu9/TEUkCDg1wqiNC1FANSTE8iIgevP3467wcqWQ7wLLksBVRrAdYggggmd/Lzw3ZjMg0FULphiVgzAIHW/LArhztUTSyFWcB1DHSAw+90YAah/ixmhm9UdDzHIW+oxzPJukF34fTNCvWhda6hqO4BCtA5QcL/AGfNVyFo6kLodFzpqEEGRNhAtPOeWLPH8zFEUb6Gqo7EbFF3B53kfDG9CrR1q3eKVEkKqkaUEQloImL39MUtC9PUuN16b6Kgp1FKlhUXwyVBOknqSpE+/BvsxxYZuddDQUhgSQ155CJUi3xwldqOIK7hacCmrDu1UEAE3cwd+YHli5/ZrxB/tVSk0FCrEGTMgrbfaJwCOpU1Am7D3+nI25dMJXb2gVeiwYmQym+8EEWHqcOgGA3aLhf2lqSBlSCxLM0AC3xJwlsGBOHVfAvLlbyxcFT54uLw7L0lhs1SAHJfEcQ1OJZGkD4qtSOkKMAyENiRELeyCfQE4qVu2mXT/hZdLc2JY4HZv+0DMMITwjoqgYAGccIrsAdGkdXOnGHytKn/AMbM018lufrjned7QV6g8Tnc7knp0xQFZ2iWP064AOjZji+Qp8qlU/zWGKVbt1ptQo0084k384wiuL/LriWhfAAcznanMVSdVRovaYt7sBq2YciZPT4733xozwfpjNR7xBJPIAk38hJwARN9b9cRn6YJNwzS0O6pFtI8R/d8aZapR0s6UzXCmCCTcnlCmdr4B2UKNzAuTyFyfcMGMtwiq0LoYGBIKmQDNyDHK94xfopmqlMdwq5cN7QVdMC+5Xc7c8FcrwyqklSIO/ivzO836XttthdkhtNicmXUa1aS6/dEyN7RHOOh254Y+G5Z6dIkDQxIJoupBI8QDBucyLWiOeLgrtuywdtRWNuXXmcV8/xJKbBbvUYeFFgmOp5KPPFdjOivnaaBu9rEKiiSDuT0jnty3xWTibO6sEFNGkAEeJp2J6DGa7hgGqwzrLCPZB2AUHncC/XFCmjswd5UwRoBkX/EescvfhFhLN1QQJYPIuJlRJ5EG5gQZFpPMY2pcPqFBUsKZJSZAuIGmD1n64LcF4Ea+XrgStQFO7+7eGsfJrD1g8sC+y9ehRrMczS70FdI1AHS08w3vB6RiRrJDxhlQ20WAHgJYExzY7k74Dfbv5W+WD2fzFP7TVemIoueQmPCJZZESGk/LEX+y6f/AD1/z4KH+Bn4k5Nd5YmHJiSbXAt0xzPttThaV9tVP10MQPljo/GCe+qAfibqdmI22/Ywq9o+z9XMA6dIAcuNRNwUExA/FOIi6eTWcbWBCrU5CsBAKx/iFjg52VygeQ7aU1AzHskbnly+mIMhku8KUzCqzwpNrm255TGGRMmKaExGmqaTJBtAvJiINwOdtsdLlijl65LOczrV1oqTaijIhU7q0cx0gR9cWWy/dwoLMoAhyNOsR7UE7TKz5YCcPy60vFWVkpprSkQ0K0+yb+0ASJHngrlyzjWSNKAKQT+I+HT5TMjznGZQYyVPvAFKq0SBq5yNsCm4Qvh0q3ikEBtiJmNQ1Rbe+L/BjqcqSORtuDz8ouN8WeItVRh4ss5G3euKbAGPxqSflticpl0qEo5GrUKhaejV3gYsZI0ERLREHyH0xc7H1RS4hTpqdQIZSf5tJJHyA92LGdavUGnvqKIDdcse8MRsTZU9ZGAfBm7rPZbTYd4osTsbbxeZ35788aIzZ25cK/8AaHVZcsrqYios+hVv6YZKbW/fXC7/AGhLORqfylW+DAfniQED7SxB8RII5WxUJ9/qZxHkdTeELc2Hyti+/DXCk1GRB/M0Rh0Mq6rdMYqVABc8/wB9Biz9nowCapqSbCkpaTfaJnY/DBChwdjGjKO5POqwSJAOxv8ALkcAAJ6okfli9l8nUN+7MdTb64ZqXAMxaGoUhaYDdepA5c4IxXy3DXaqFqmoCOerSLruOTdZnCtAC8pwmtVJmmyKBq1MB62EzizwPK0aphHLjqbLPTrJBw6qQxJpmSpIYc5mx9++BGR4AlIt3KL4nLwTBExYTaLQI8sLsCTKPHMkaNLXRC6gRq8IJC8yJN439AcX+GUm0EEEmzCpAGq5EGPQEepxby/Daalv4YVmsWN295kyPlibh0IppGxUzJ/DNhPQbfDBY6B/GcolMJmHG7LTeALyZU+5hHofLGOF5SnTACIFA8pLW3M88Q9q88lcrlKTajIeowuFjYE/En3Dni/SdUA5kWHn8cZzbSo044p5YM4pVqGuVpz7IJhwyx1taTERY4zl89UQ+G45jceh8/TpjfieVLVNQfSpgMI1bTHOw9MUgdMgGZgA8v0xn1vKNe1LIxUeNIKTA0wxYyRvMDa/LzOFp6IOtgApa8rHK3rAxtlUIcP4WSTqEnlHQQd+uM53M62kAD0xulRg6bB2UyzICC7OzHUeV/IcsWNWg3viRCFHn1wOzLlqgpi7kSB5c56D1wbFo6D2AqlqVUm81AL32QfK/wCXPEHa/hQp1VzKrKlgagtGuZk8oeCCeoP4hi32Dod3lYO5qMT0BhR+z69Rg/nsi1alUQDVIgrqVCfQlWANhuIlRcaMKxEXH8xlcxkNbkIjAaSB7L302G0GRHQnHIdLfgHxX9cX8/Sq0i6OHXnoYkT0nkfXA3vT+D5/0w7LjGvRx45WZM1VBEBmZVIk6rzPqCTgZUzJ8MeEq+ojbXNmsfWeQtbF7jVZu9zQ7unqSo72JJgapkkmJGkwCIkWwIOccqGEKCYBUKDMTb723PCq0NySywfneG630q2gBmMmBAgssaiOdr4sZahMl4LHcwBuPICOWIeOcUZMsbFiTp1E3BN1v09oYU8nxAklajEho57YqsGUpKxhz+a1BEdlamCVKzs5iII5kAfDBTi/eKXVl8aqAomZAHhJgkFipG3MbYWMpp7804hakAAn7wNrza0g4YqOUZaTVmdWHedywBkh4udo0naZPK2G/AjlMJcKeKqGIlTPlMGD8P8AXDDmWNyNX+HvI/8AQrj4qMK/CKSUatBgxZJLOsezLEQfIrJHUYe83wUEB6TK1Mg+MjVFxF9xv1G2J9KEviQJEtqgc37yB0INYJTBHkjHoMKFXLM2apEGNLhjM9QRv4pPmJPQbY6NxHgndkF3UE7d2g1Rb73iYC/JhgZlOBq1XUo9mYneTEsf5v1nri4szkNuX4jSIH8RRMxqOmYMH2oxR7Y3yeY5xTLD/DfEGap6F8cBVuZGFvhrVK5zGpAKfiVbuurVsp0sBGmZJB5b4UaHoWeD5erXbu4ExJgRp6n4YZ04alBNCNTVns1R11f5Z8OokWLeHe84Idj6aUawRv4lNS+tmAgkqdSpO8NA5wemGninZ4BtMKadQhyJgOafsypFokzpYA/hGHKWQSpCXmu8y9REUFmcAd41y2506gAsDooi+C/CMpV0NWkshOkMBFwb/p0sb4I57himnoSO8BlWNhItysLWsI8sVuFcarZVu7qLpH4W9l/7sTHu94xPpT0Vs7k9QYrGs/imD+Y91vLEWWqOq6KoJEzp5r5qRcjzXDalChmv+Cwp1Y1Gm3PzEcvMfLAfOZRkOmokReCPmD18wcNpMhSa2Uq3DWJ72g7K8RIiY9NmFv6c8VcxxSssCpTptyDKShJvaDInnyxL9nqIdaksPw8/lZh88WDpqBWqAahcNvfz5H0N/MYmqNLTNqclQxkEgahMxIkX9PoceqzZ13HXn6+XLGKtalTUuzQY0syGUYSSkj7rLMX3E4L5LN5ejRFTu9VUi4eCq+vL88CExQoUlp1ZpgJTckkFYJNtjyAMiMTZnMKrfG3mdsSZSsleoXFqakmygKWmCRN/Ieh8saV+Ha5ImAd9gPhzxDjk0U8FLvmcleQEkX2tLE8hiDM5pFPdBSzAySG2n+6doPPfBfO0e7p6FAINybTMRv0/pgCmXCmY06rk7yfU74pCedk9SuW54r1a0TiOrmQNuU4rJTNRrmF59T0j88OhPBNTqajYyD+WCeZz5pqGVVvbVEQOnU/TAlKS6kpovh2Meh67jmZ+WL9TT3eljzBCi7N1gbAeZt6m2FeMCGTsnxuitPuz/DjXVYmQoJYDczfYj38wBgplM5mc82jKzRoCA9YgqTHJeg/lF9pIvKa3DKwNNDRZTUvSpgGG87+23mdp5DDFwzthXyWWak1AAoxQE2KsSTBXc+RsMNJAosO8VpUKKqvEF752FqgU6o2IgGRpkfPFD/dzhf4q3wb/ALMLjNWzzmpUMCQCTJCE7KAPac2hRfb1xf8A9hr1zHwo/wDy4eBJyQvdqGb/AGvWQsV71XgxuULEe+FF8VXyPfq6IyiF16mOwWGnzIPIYk7fgjiFJxE/aXTncGpF/dOC1bgTVKvgKiaYZt9+ZFuYI+GFE0nQBz2XOYpuhjWywLmNQOoc+oj34QQ8T1nHTK2Yo0Gv3lRlO3hQSPPxE/AYQeNUgK9SNtWoDpq8X54vRi8lfvTuOVxh14Dky8ok6W0slRlIQE3ClgCCxsNMg/TCRTmIx0j+zel9ry1fJvsVY02v4GGkhomD4tJ/w4ubuIorJY4dmv4FSm+lWDBlMHUSG06PKQdj0OCuQrlbgkcjBMR9DfCcUNWkwaAGFo5EAf8AVJwb7PZk1KSTYgQfOJH5YyaLsNfa0UDWyreLkCT5DGMrmQtXWJ0sIYkRddviCR7hgdxOgBUSQNT0mKMAJRgQDNrgwp+OCfAMmoGqqWqkDUSfK5tt7sGxEfEhVzkqjBEBgki593piKpmqdCiaKKtVtnaPAD038RAgb8rnli9xWuagk+FWjwrzHn+gj34HdxT1gqCvhIW4sepER1sItGEVRDk64GksLxAWPWygDaIgDzwaXO1mCAuJSSoLTFtvf+eKlLKBDvqaIk9OgHT9BitxGqwcEHa/7/XFKDojvkZvtylilWEccwwKmfP9fjjNfKB1KvDL+7g8jhaydItKgwTfrf13j93wW4dmHWEs1ySSeQMECAMToqyhnODvrDszuiCRonvBAMaYMkgdMFuCdrFrKKWYHeL+I+2vqPvHzF/XBT7IWAZTEifTA/PcBWtLEBagEB13MTva4wWBPxLhQFM1qTipSEk3Er6/Tr5YVMvmP4n8R/agmLgAgwo6+EHxfrg/xbgNallGbvV1uwCLfQbT/E5tsTt/QJx/grrRGnQ1Z1jWzMAthMAA9dsVdkpJE2ZzNHK+K0v7KLu3ouwHMnbngcvH9a1EqqoXmJsItGwuNjibhfAa6U9RFE5hoHeF3YACRYFbW5CBj2V7K1mZtbU2IPMm88z4flhFfkxQRmIYnSgEBRzifgPPFirnNlAACjkI956nlJxfPZyufvU/i3/bjI7K1h96n8WsPLw4QAPO1+vwn64D8RzMe0dPrhvz/Y2u7AoaKgdWcz5mVO5xXpdgsxBZnolt/af66PLCzZXgmfY9Zl50i++9r26DE1StRKKCzKJiByGwJJFxhpzfYLOVJ/iUByF2/wCz5YzlP7NK+7vRboNT/PwYmTekReQBlckiSytqJEAx8T+WH3gXD6L5ZDXUEBCQYcMuqoZh/ZB2sLm3LFL/AHCzETronkBLR/7NsNXB+z9anl1ps6swUKWD1AD4pNvZG/IAm9xhpUU2tAPtLw3N06tOtTqd81IEoLd4q2k6PvDkSvlbC6uSavUbMZixbxFZ0lgTEsf/AA6fKY1HZQTfHWc3w41HpmVhCDBEjfcbFWEWIMciDgHmuy9VmJDINiLkXNrQtjG73aLLo3NCsVXUyqjwgeAKFIiROgLMrIuUnWwu7ILY072n1p/HJ/phkXsZUFg1OANPP2Zk2iIn7m3NjUNsZ/3bzX41/wDPb/4MMR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6" descr="data:image/jpeg;base64,/9j/4AAQSkZJRgABAQAAAQABAAD/2wCEAAkGBxQSEhUUExQWFRUXGR8XGRgYGRwaHhgeHBwcHh0dHR4cHygiHhwlHh8cITEiJSkrLi4uHB8zODMtNygtLisBCgoKDg0OGhAQGiwkHyQsLCwvLCwsLCwsLCwsLCwsLCwsLCwsLCwsLCwsLCwsLCwsLCwsLCwsLCwsLCwsLCwsLP/AABEIAL4BCQMBIgACEQEDEQH/xAAcAAACAgMBAQAAAAAAAAAAAAAFBgMEAQIHAAj/xABHEAACAQIEAwUFBgMFBgUFAAABAhEDIQAEEjEFQVEGEyJhcTKBkaGxFEJSwdHwI2LhB3KCkvEVFjNTwtJDk6Ky0zRUc6Ti/8QAGAEAAwEBAAAAAAAAAAAAAAAAAAECAwT/xAAkEQACAgIDAAIBBQAAAAAAAAAAAQIRITEDEkEiUXEEE2GRof/aAAwDAQACEQMRAD8A8n9qubB8a0tPTRBHvn8sbVf7UM5M0xTcEWQUjIPOTP5Y5/maR+75zfBDgmdqkCnqKQSJhfUASD57zi6TQleh8H9o2bldSBVP4kAI/pjXifb7OUyrK9M0zzFME/H97YTeKMVMEkjcExM9bAAH3YJ0qy5qiBIB+hH7+BOITKofqHa+uyhg6wf5RgRn+2GdBhay3Nv4a2HI7e44TuBcdVIpPqF4B3F9p6dMG81SB8YIB6zvb9PoMGR0mXl7U8TbaqvqKan/AKcFct2izyqNdQMeZKoPkAdsIeW44Va2t56Dl6sRi4/FKzqSqqFHN3E8rBeZ9MPIqQ0ntlmZjvh7kX9PywNzv9oGcpD21Jv7STtyhQJ+OFirmHF3bTz8Cx82nEVSsCxfxEG8MxgDyvthDGqn29zjVXXvQqE+Fyq+CVFo5iSfPFOt21z4qELmy6xOoUlUSeXiWTgA9XUCQAvQAaen7nEL1Y/mjcC+GLAzUe2vELzmP8ypb/Ko+uNl7Z54RqzTNz8KIvuupOFGnSbVIB3mDex9JwVXLu3sIJ56QXMeYEwPdhhhhep22zseGu/WwU/9ONG7YZ/YZltXQ6R8fDYYAZnMhfCxYkWKgRHwjb0xJTA5JHmSSflGFX2AdPa7OqQTmmPOAAQfL2cYXthnedWp5EsB+QHzwDYwN49IH0xD9nAksS3ntgtBQcr9rs7N82/opB/I/XEY7XZyYGZrn/Ef64EqF/CBzv8A1xYoDUJ1e4fuMO0KgtT7T53Sf49aeXjsPMzJ+EY9X4zn0CmpmK66hqWSwke+LYpU8w6k3ud5i+LVFAQDc8uvuvhpj6s2HaLNkSczXJ/vkfIRjY8fzn/Pqx/+Rj+c4qV6XiAVSZ58vSeuLEECGjUDABEx1xAw1wziOZaoimvV8e0uxFwIO+JF7QV6YZDUck2BLExeJBJ3HTngfRqmFPmIIiVMi/0xBmixIBEktIPXEO7OrhUJKX4C+W4zXcAtVcyeTR94clnz54ly2eqTJasTb/xHg2PIAn6YH5XUoGqAegJNp5zztGwxpmASAyMWJ31iAPDbTLLMzO2NTjCtbPVP+Yy+RdrWHUkjrhT7Y8dqzSCVao8TTFRr7DyHuvgyikKJ6CY9F2j9cK/aXJvVel3SPUnUZUFuY6TA358sNbBp0MScSq2/iNytqa1hO5BB5wevpiGrnqsgCo/oHJPP7qqT78WMlweq8KBBFvEY90Ekj3W6RguvY6oY72qFG0LraT1IkD3wcZLZs66gQ5lwvidr3vqB2/mYn5DEH+0P5h/nOL/GezzZf2W109w4AG/IhQI9efXArUOv0/XD2NOkADl1c7GJvbTA9DY4IcNCFop+PSTsJj3CYxS+00lQhXExMKI5bRGLPCuKGosnUzqNK6dJCreQQ1+p8ONGYWWsyqkyCCfMbek4q5QCkxIff7u49fXBI5ej3aEMVedJUqY/vTf9BiHu4MRB6QZxJRQ+x0mcsUljewt/lBicT/aX5TA2EREbYzm0I8UQcRtmIAZapQ+z4TpaPnAM7+RxVWF0y2KFaqAag2MIah0gKL22Eb874quQrgGrTjc92NRtsBoBE+8YrOut/Ynn3lQlyf8ANacWK4B1QWAIgCR/0gC/TC6pDbsxVPiJ8QWxDVbMRzOkttc7HEGV8Rhamom8CLD1MAD34s5PLAMrU6ZLJfUAWvHMXA6iw5YjrsGZnfSWYliSBJPWMPBGzbKvQWS9J6zbDxQB5yASedsZagulTz5rERvzM8/P4YietGxBi0Cd+nriXL5arVulJz5kEc45xiW2PBPmK+oaQTHKYJHoR9TJ88RUs86yoYifP92xc/3cqiC7U6fUM1/9TyxcpdlkNQE1KjyLBUIsdiWawgzbywkFgAQNoHpiLMZjRG5m3vw8ZPsyug6aDNHN2JkzBEINtz7sGst2ZqSulKVMx7SoJEERGonl5YLYjmuVyVSsIp32ljJHywSPZmsACSPOTpj446SvZlm1BqzXkBQbAHawjFhOzFCBIJ0nUdrmIO84BnLKfZli0GrS8gCWN7iwGx64t5bs6FEmoxmACKTDcgD2iJmcdYpcKpKZCi8eYsIHyxJ9nRPDoUARFhywCs5a/AFkAtUDGYmnvHkG9Mb5fhIQkd5yvKMsT8Y2x08lZmF+AxGcrTM+Bb7kCCfhgCzmNbKVYJRFcA30sGIjyMHA3OZSuW1aQes2Pwx1LMdn6TABfDG3P57/ADwLzvC3X2gGXlJn4Ny9+HYCRkqsLBAG9sW6qLoJgW8V9p99r3kRgi3BkDMVBvYg8vMWwKzrd2rDoNzgwhpkmTzQdAZFjFo87WAEc4jEgqASQFJvJusW5kEA8ueFOnxPSxUsVXlpET/lBbnyxsGqVCxHcoFNy2pmAnczMYdCQ4cMr06lZVJV7NKgahYTuJ/D9Me4pkqoImo/csQJJP8ADn8QW0dCN4OBnZXMBqs6pID8rL4fh7/Pyw8mmXakIlAGVwfwlTAPlMWtyi28SRtxT6uxZpNSomA41wb09Ue0LNtqO5vaI8sGuziq2okuZaSCnQ9LyD688WamQppp0KEmZgKDYdTeZ6Tilnv+FU8RMiJYlhd9rFRYD18zeUkVOSYx1KqGV7vUrAghgAD5R092A/8AsDLf/br/AOY+K+W4zRo0qavVQEC4Bv6aV9RbGP8AerK/8xv/AC6n/bgIUZfRzClwujTuWLz8B8Ixfy/dp7CQPIR9MA8xX/g9BtuJMfMHnjbJZ1GTQ5M9Sd/KJk42aMLQczLiFkr1ABMj1t+uLFSnV0MzKY1hSx31aZCyTN1vHkMC8nRBdKaozBoCTO5g2Eec72wWpszJCTUq94w0KTExpWN9TRrk8gMIqwdBadwdpPXyxHTpkm+wlSTCzEQQFHXBpMq9dU0oxLC5+7aBIPMcv8PObX8pwlUv/wDUGdEJAUEXhmmxv/rhdhirUqqgMqzEGwH72xbo5LMVkBo0WSebgbjoXuPcL46Bw7s9UD+FURIBssFgdwXN9+gGwOCeW7KqUIquXMiZJbYyLNYT5DBYjneU7Pv7NXM6gR7Kanne4UDSL2J8jghkezNNQ2mnUqFJu7BQSsyAEJMHe4x0qjwiksFUErYD4ctsXFpgCVFjvFvfgYCVluztU6YSnTMxIUEqIkGXm+945jBah2Zl5d2boJMbQ1hA6nbngpmeL5emWD1qdhqKhgzKNrqsmJ8sDM72rRKastOo6kkB200VWNixqlSJ5WMwcKgLOU7N0UUKBJBBPKSOdvf8cEaeVRYYKJ22vH+uFHNdsnNRQhpBHB7p6a1K+qbBjpAUKG3EnAfP8brlKi1qj03UkhmqpllqRbT/AAyWAjxA89ueDqJs6VVqKl2KhfMwB/TAmp2jyoUxV7wTpBpK1UzBMeAG9jvjluc7RUFdKoq0RWAhzTpGsTsBpdyIkWb4zfFGt21pqamhK7q4K6Hq6EUH8KoCRB2Mg4tcbYuyOsZvtWisgNN1BAPeO1OmkHcQzhp5EaZBwKbthUZqiKtGnWW+j+JWNrtMKg1RsATOOTVe1FTSESlQRVJIBQ1CCbEguTvztirmu0Obqe1XqDqFOgWiLJGLXEyf3EdXzPaHMlKbg1Qsw1MpSoht21E1NTBDtYyCOWKKdqFpVWLZmnoI3eu9VwSJACICo0ta24G+OSmWPiJYnmxJPxOM06XLFrhJfJg6dQ7eE2NfLE9GpZhB/mv8cNnBe0C1QCYEmA6utSmT0DjY+TAHHD0yTEzBgb4v5CjXy5D07ah4hAZXW/hYT4l8vO2IfGilN2fQ9E4kr11QeMgA2vz9BzPljn/Y/tahplXJAQeJWJZqQG9zd6X8262B64ac1SFVVqUiNVmDCzEdQ1jtyDCZ92MutOmXeMGM9wwEa6d13BBJPy3GF3iXDRUEEQd/I/vphj4HxNVARoWLgiwAInxkwQSdRkjcgG+JuIZFXGtPZIk7/EdMJqhpnFc/wE0XksCCfZkKbnpN8aUaAQkTAPO/+t9vfjoXF+FrUBBADfdeL/vym+ETO5R6blXBEe4EdVwm2NJBHsw6U6j6QZNMzOxmBsDtefScPCOTXpkTGkz7wImLH3+6+OZZd4mLCI64beB8VDuksAQpBBvPnPI4RaGfP1bptsfmQOk/PAbM59UV2qANOldxabz4gSfT4YqZ3igLxI2P/unriuUNWmQdgwm53029mB+u2ACDP0NYDqPXr+WBUnzxh+IV9Yp+wJggdLdeUX9wwR+wj/nH4YGqNYvsczqEk9Nvhi5RY6wCBFuc/TGDSVQDBJ5jb3ScWcpkHqmVWNp3Mfvf346XFenAmX6lc0yqoZqQLCZAsNxsInDB2W4YajFnRkpgWIPPoLes4H5LhjrURygYPpUhjBta8GYvyOHnMUgtNKa6gshZXcDr+zjKTRqrJOFZc1igpiKKypSILRaTJ9nfa5w4cP4XTojQgEelhH79cQcJHhLWJNtQEHfmMFAYFsQM8R1vijn+K06N6jon95gPrin2z4s2TydSskaxABOwLEDUfIb4+fq/aB2cuIaoZmrVHeMT/KrSqDyAxpGDaslyo7LX7XVnqtRBWk7AaGp03qAA3DM7AJpYWBAsd8LfE+NM1Oa9Tu6tMmBXq6tfi8RNOiVXUp2EGRjmua43maqhXrOwGwmAJ5Wi3ltioV59caLh+yP3B+zPbGijipTeoT99KSLSpu0mWOoFiG5ieXngK/aojWKNCmq1Pa7wtVJvI3MWO1sAaOXLAwDHXYfHbHtH7F/hyxouNEObCGa7Q5qoIaswF/CsIL+Sxge4LXJJPU3+uLQoap0qx6EwB8BP1wS4fwKu7AKkSJEiQfSQbjniqSQrYFpU5xPTyTEA+EBtizKv1OGFezNQ3YVGYbiIt5co3g7HBDI8CoIQ1Qr3Z/m1EHz0zHvFsHdLKDo3gTqVJSRc36An9J+OLK5QEeCnUJm8wBtyib+/DllVpLrU0hAaaTpMhRtqJ+91tHljZKilpWkFb+ZtQI3iwB+eJ7/xgrr9vIu5Pg9QoandoE3LsZCCOZmB1uMePCjJJrIAw1KQEVWBi4Nrem++GSpmGKNTGkI0+EKOe9zJv64i7pfC2pQIABZlXy3JHphrstifXwoZXLs3s5q5GlhrQ2Aj5fTFijwaquo03p16dImmeYBG4JQyI5E29cXMvn6bQoqJJMRrH67ee2LNXJhbaYB5iRPvWJwqdharIBzNBu8QqrU6iwEPtSTMiQBIM7GLcow45DtfTpU6ZI0gMKVRQZ7rwmHHWmYHz54EnaG8XnYfHkR5iDtY4pZ3KEkmxkRDcwRs0XINr7zB3viZRtUXF+o6TxDKCqveIZMTAnxCNxpIv/mnocbdmuK6opF2qMBIaCYAiFcwP4l9yq9NwcLnYnioQpl2JhpFPVuCoBamfMAz5i43wf4zwkEl9VmA1DTr0xzWF1L/AIWUc8ZPHxZX8ov8VyEgsvPe/s+Ywpce4QK6FWswnS0+UT5/DDP2cz6uuiQ0TqJeS1xDQWcwZgy1j649xPh8G2262sPLGbVFpnEq1E0XZH3m45e7E9Cvp8R5/HDf2q4CKw1LZ1nYb+R8sI9IEbzPTpiaLRbObMncHzwa7McTYUWUt4i/i5wABDTuD539NsLNY8+R/d8FezagjnuT8F3ufmvv5YENbC/FcmtQA3DAxKwIudzsOVvORGBf2er/AM1vgf1wbApwRULLtDICSnuG4O1hFx1OB2tPxVvi+HbKdC1w7hfeHoAff/TBynW7tokkTe99tgTtgR2bzwl1Jv7Xu5+/FjP1p9gEtedRiT92PdvjSd2YR0NXD6qvTolwdQYLIGoMTAOq3hBI91uuDOeWNLcwwN2jnE4V+ANpy5X8J26eW45k/ocNtSGS0eIWJv8AsYzKYwcOqSl9Rgzce/cb4lbjNCD/ABAY3iTHrAt78Cez2ZBt4bi8Ei4sfCcVeNJFZVOt9QgjTALKZF+5ZWAWOcjSMVFJslug32w4YczkcxRX2mQ6f7wuvzGPmVU2MxaQNz12H54+peCZwVqSsOUqfJlMEfEY4N/aRwH7JnnCrFOp/FTpBJ1AejT7iMb8Tz1M56sV6YvMSOkx9MEsjwmtWgokDkQIHxO+Isvm2CwQrc7j8hGHbhucd6YIMDQLqIiBtq3+eNG3VkJKwMOyelS9Qk1JGmmIBYE+1qYxHW04KjhWUUA09crZkKhj8TAnpG+KmcztNdRZwWQ8mBM+UEzv588bHNGqW7ihUqHbWSqqDY33+BjE5+ysVov0UpKAUp60bk5sD6Rsek42qO1RgWI1IIpsBBTnb6eYwKr0qpkVMxSoj8KEu3v0zflsMZpcFJtTNarIkliKYsYkgxa4uTecV0JUshHMZlR4qtZQdvE8Mee3tH4YqNxJGLd0jveRpQwTzPijFjJ8GaiSSlJSVDGQHamNUaipvyI3MGMX83lqurR39STrWmNIpanpgNYCzIw2YHePTDVXsV40Cq+Zqz3fcikWEqarm24kwoUehOMEVAwJzFJBFzTBqFuu6lR62xdq5OnVoCotOP4bszgtaosNpeSQFZTAsL/DFHgGf0iourQWXwv+A6lN4nwmADY2Jw1FONic/lRLmMnTCh6v2uqI8Jcmmp5kL5c7YopXooZTL0h5vLH4yMXuJ5hXWkE/iPTlWcIw1qDCRyjSSIibecYF1cm4mRAHUgfU41hGN/IxnOVYCv29nQjRTXnqVbiPUkeV+uJck9EgAzSbfUI0MepVQAvrB57YHosIALk3PkBt87/DGA0bX88HWLuh9mqGAwIEz85Im89P3ffEgoyIt74tJuegHUc/LmO4bmwq6an/AAzzi6k8xzI6j4X3JVxcAXUiQRsff9MYSXn+m8XeV/RHXyT0GDqZ+8VsdRBIME+y630/oSMdC4HnVzNHxAMCNLAixBA5HkwMx7txhC7wqpAEzFzeI6TyF/3bDH2KyzKzWOkc7QZvA6i5P+I455p0bJq8DLluE0AVJTWyWU1CahXaNJcmNhtG2L1amHUqfdjUrcen6Y21XHxxm3ZQq52iJ9+kgdb/AKY592x4cEfUsyx+g6xjpOfrBmqQwI1kQBBtY3O95vhO7Y1QtJmADaYbSfXefKR7pwgsS8vk3cWAI23GL/BkOXgOtnaAR1MAT13gML4tU/YD0tN9wJIPpaZ5SR64lrhLVABrXYkCR1F9jg0JydhCvSpsp7zcXGkwwsP9Dhd0D+T/ANP649XrE2BmAAATNgBj32k/tjibNbAnBskdWpgVgxG0gjf02wSzlVVYBUYkkLvPiJI26RFhJxniFVaTMXYb7CJ3nbGuazKqUZTDt4w07lYjT5iDPrjVu3ZmlWBr7L0UipTqHu2YQpNriQQZ62semDmRPg0m5Xw/vrhHznGlqZmrUhkFQqwDxdtMNFzawPvwzcAzPsncOse8bSPT64llMLZaroczqj2vZ1DzA5+cYO8VoCrRYXOzAKBJK30+KImImR64A5yl94e0txeCcGODZosoUl9vCSQbdQR0Nr+WBOmSyt2RzWkwWYpUAKai5iBsC6i5H4SRPIXxH/aj2d+15QuizVoy6AbsPvr7xt5gY1z2VWg2pSqA+KQINruzkLpsSCTG3xw08NzoqIG3MlT01Aw0b2nmCfXGjeeyIS8Plxif5UG+8n8/pghwamtRtBWpWHJdfdpPnNr+7lgx/aj2bOTzbOqxQrEskCyk3dPWZI8vTCrkaoViGGoHcRM8xjqVNWYtNMdvsgRUXu6FHXGkCmzMtyJYuCAZUiN8Xc52eK0qmgVZVjpDgCdEyQFMHUssD/IRgbl+NGvTM0wZbWQ1RgFeIkKIJWwIBNjON3zLBi/esrEIp0eCdAgEm1xiknZEpKiOlXbLV6dVkImGZSsSDZxB6iY9Rg+eNU3ZlYCoIalCrK1KYAameWzDaeg5YXWzSRc6ryS5Lk/HEf8AtMRafQWHyxPJLja+T0TCUk8eh7Mcad1Umiq1dDU9ZbSsNE+HnsCJNjJxVzWedmB7yw0FYB8JSIILbNykb4DU81MxbEIrkmDjF/qOKLwiqm1TCrOANJ1ETqMsRJPUCxxFRzKr7MT6DnvfAvUVa+2MVLGRiJfqpNYQdPQlU4kWMEmfP9MVXzZDX28sQ1BI1DG06l88YvmlL0pJF6hXvyvi5AAlR8eX6+U4B5d/unBbJ1SBNuhBvY+X7vGN+Dlr4yCUfUTLJufj+/yxcyeZghSSEuPQnnHSd/fiqaDtBFx16eWLNHIVDYCD57+4DHVJxrJMU1lBOjVklbgrYzaNufMXBBHlgxwfjVSkwUOHpkew66dEC+h1mRz0svPcYHZbhlTSquBINi3hIB5QTJHMe/F7L8LPNj7lMWMe0YAvbHLNpqmbxVOxgqdqaYSQDqPWIHvUkfA/DGr8eYL4lI1D21EgCNxywGymSoI0kbtEFpmImNGxuN8THPIt1ZmRhrFlm82cTDHzN8ZNGpIeIBlA16ioiSIJjmf1wi9t+ISjATqBg+YYMIPvHww45paUamXQDsUuI/mU7czvJ6b4Qu0eVFWowpssEyxJPi5Ahd/9cOKViloC8G4gwHdF2UHYiCVvffkcGc6p7rVJqaYDMY5+zqAvNiBtMc8YHY5x3ehxqILlohVi8SSL+hOx9Me4XnGEyI5MNtSm4t0PTlgnnQRf2Dcu7TJmCLRy9cT26/L+uLlegqsWGx5bxil3o8sYNmhp2qyas1WtTYmG8SkC1gVI8iJ+GF5c0zKF1BQklZ8xcTfDe/CcwxzBWjU0OtybQVJIIk7RbnhBQwYI8sdcNGE0FsiENFmYtqQ8jdgdtzEA8sOfZPNa6BWfEjyoM7Hn7oGE7hfCkrq9TvFphXC6Y8R1AkQo+6CIJ/m8sM/Ccv3WkgHeCTzi5+uJ5Gio2dFylUVKYPPY35/v88QU37pwQFH4bkeot1GKeTq904/CwB95Aj64K5ilI8/j6R+WMigtWmsqMpBWTqUsQG3A8QBIIPKOvlizwnKPSADMrWgkBtTdCWLfQAemFzI57uGhyoBgezG9tVuXUe/DLSzoIsQfQzirdUKjXtJwSnnaD0Kos2x5qw2YeY/XHzf2h4fWyVZqFVSCpt0deTKeYP8ATH0suY88D+M8IoZtNGYpJVHLULr5qRdT6EYuHI4icEz5x4bnyrb2ax/I4NBywPXDV247CZPKZSpXp96HBARdciSRvImAJO/LCJw3NSLm4scRzOUldmLhRfov9088aeyY5YzXXmMblC4tvjmEYVoNsS1RIkYlyvCKzfcI828P1vg1w/srVbfb+UE/MwMUot+Dpi+PEPMYxSM+HDvkux6A7hjvGrUfcqfngxleBUkk6YPQgU56xuTi1xsrqc4yuRqk2Ro6xH1wSynZmqzW94ALfTD5qpKkjTquYC95O+2uLiJsMeq5zUQiqSwIkajcTeAsQecdIxSgkNRFvLdjlLDWYO12Av6CW+WDWT7O005QeUrpk9NT/pi23fEamimBIkxT1CNwTB3kT0IxHUoAqS9TU7WYopbrszaRMEixxaSRVGy0qIFgsgwJl9uX3Vv78e+2jSAobURIjwAixPhXaB9DjzsloSYvLOTJ6kJF+ftczjDZ1pJBCz+BQnzA1R78NsdEzio8kIEVZloAnfZn5gwJnED0ywl6oLbQsvAm1x4ZAMe1yGIjUkybnq1z8TfEdVz1xI6LJzCp7Ks3NtZUBj1IUE73sw3xDmcuGXvKRlfvLF09b+zyBxA9QHF3hmXqkhkXSB95rDzmdx1wrGAeK1yiGLavCfTCZnSxrppYKQOZABkm0nmYw69tigYBCl/EQkkLvIv5/XywpZbJd7XuHIRVY6BqI8RiV3jzjFITL9TO5hB4FURYmVA+sWwOyZbvGBcMSJaOskCDz54u0kyqMQaniNbvipnVN4Eb88Uu0WZ0UgtNWWYJZhpZoJ5GDEze3lhrLoGqySZiowN4C9Y54g+2ef7+GLnDeJitlxTNOmpRp1iNbCCIJ3ibz5Y93HmcZyhkpOzq9RRrI/EPof644hxbgNRs46wQpMiIJI2MAXFwd8drzWaQ1NKurFG0nSZFxNvfb1GFDOZnuM93l4VgSN/CRLAD0Y+/BGXUGrF2j3VPuwKVgrFvERrawU+RG/nbF2pUJpohYMifxDyCs3hI3uNrR06YW+J9olBzC5bUKbu2ksIIpswYiOoO3kMUBxJ2kmDJ93sxEfP1xr1byQ5UdSyDCrSN1JVIMGYI/wD5+mCnDM7bS12E++/022xz/sBm4qtThyrId7EypmJAG2G3NrpWi4MSb+oN/ljNqitjDWyYIM3/AFOKQWvSB7ttSzOljt6GLTinkuOLq7tzDDxXnSQPCfSJG+C75pWA5A9f16YNARJ2jUECor0gR7RDMJ6alX5nFynxyidQFVJW5GoTtOxufhiOuwIgHe35YXe2FFVpU9IUEuCbQTAJAtNpj4YLEwjmaNPiVELWR2QOTALKCRtcbwLfHCOewmmvUKOVpBiFEcpsC7GCcOHZyoNGlalFoMMVQyR4hpJ0jmpv5Yp8Zz7UqummqtrCkALq8jAJKiLjaZ54pboloiynZOmBeGHlNTb+7b54K0+F0qKgwI6FhT+KgFtvPpjVqVWFSpUVB94FgLdNCy0weQ5DGxy9KRJdwFiyhAdtyxmLD7vIYVJB1J2q00ZQu8gEKgnmPaaTe/wHXGRni7kopOkGbs5mOQFiPdyxHTrqrEqihjzJZyOkTC9Pu4yc0xGnUY6Dwj4IAMMqjd+/gs7LSLRClghHu3iL7bjET5amAPGzGdTaUIvbYvHMA7HEZb0E41Z8FhRb1oGBWmojbUxfnJsNIn47DHmzjcmIB30wn/siffilrxhawO18IEiWYPKevP388Y14lo8PqvcISOpt8ziRsgqXq1qaeU6j8rYBlTVjUtJgAmegJx7McdyVIW11SOp0jAnN9vmAigi0x5C/x/rgAYk4VVYSQEHVyB9cRVjlqX/Fr6j+FP1wh53j1eqfFUPx/TFGubTPLAOh0zXbKjTkZeisj7zXOF3inajM17M5A8rQP39MBlxc4blDVaADpB8R6D+uGIlFIqgJuWv+n788WuDKDUqE6ZhAs6d77BtN/wC66n1xvxYwwGDfYrhVOuK5FQrUDBYB3hdip8JueYOFYGtYVIia3/7MfN4j/HGE3jwLNTCwSSdognbkTP8AmY9Tyw85zgYpgFnpxF27qlv0/wCHG/l78AnyQqVgaZJKgnWZt1YwDAAHKwnAnTBq0R8L4SlBB3hAJuQLe7qcWu9odD88Dj5X88e0eWBsKDXG6S085SNFwdWuidMgKwJZbbbn/wBOF3tbxdwQW8LWUmL7SLciRGOgcVRnZpQMqVJA7sKE8RDGWuTBN8c5/tAbUwMBTppkwZBOnSSDzBGIhvJpy50LeYqTB5bfHENAwwHu9/TEUkCDg1wqiNC1FANSTE8iIgevP3467wcqWQ7wLLksBVRrAdYggggmd/Lzw3ZjMg0FULphiVgzAIHW/LArhztUTSyFWcB1DHSAw+90YAah/ixmhm9UdDzHIW+oxzPJukF34fTNCvWhda6hqO4BCtA5QcL/AGfNVyFo6kLodFzpqEEGRNhAtPOeWLPH8zFEUb6Gqo7EbFF3B53kfDG9CrR1q3eKVEkKqkaUEQloImL39MUtC9PUuN16b6Kgp1FKlhUXwyVBOknqSpE+/BvsxxYZuddDQUhgSQ155CJUi3xwldqOIK7hacCmrDu1UEAE3cwd+YHli5/ZrxB/tVSk0FCrEGTMgrbfaJwCOpU1Am7D3+nI25dMJXb2gVeiwYmQym+8EEWHqcOgGA3aLhf2lqSBlSCxLM0AC3xJwlsGBOHVfAvLlbyxcFT54uLw7L0lhs1SAHJfEcQ1OJZGkD4qtSOkKMAyENiRELeyCfQE4qVu2mXT/hZdLc2JY4HZv+0DMMITwjoqgYAGccIrsAdGkdXOnGHytKn/AMbM018lufrjned7QV6g8Tnc7knp0xQFZ2iWP064AOjZji+Qp8qlU/zWGKVbt1ptQo0084k384wiuL/LriWhfAAcznanMVSdVRovaYt7sBq2YciZPT4733xozwfpjNR7xBJPIAk38hJwARN9b9cRn6YJNwzS0O6pFtI8R/d8aZapR0s6UzXCmCCTcnlCmdr4B2UKNzAuTyFyfcMGMtwiq0LoYGBIKmQDNyDHK94xfopmqlMdwq5cN7QVdMC+5Xc7c8FcrwyqklSIO/ivzO836XttthdkhtNicmXUa1aS6/dEyN7RHOOh254Y+G5Z6dIkDQxIJoupBI8QDBucyLWiOeLgrtuywdtRWNuXXmcV8/xJKbBbvUYeFFgmOp5KPPFdjOivnaaBu9rEKiiSDuT0jnty3xWTibO6sEFNGkAEeJp2J6DGa7hgGqwzrLCPZB2AUHncC/XFCmjswd5UwRoBkX/EescvfhFhLN1QQJYPIuJlRJ5EG5gQZFpPMY2pcPqFBUsKZJSZAuIGmD1n64LcF4Ea+XrgStQFO7+7eGsfJrD1g8sC+y9ehRrMczS70FdI1AHS08w3vB6RiRrJDxhlQ20WAHgJYExzY7k74Dfbv5W+WD2fzFP7TVemIoueQmPCJZZESGk/LEX+y6f/AD1/z4KH+Bn4k5Nd5YmHJiSbXAt0xzPttThaV9tVP10MQPljo/GCe+qAfibqdmI22/Ywq9o+z9XMA6dIAcuNRNwUExA/FOIi6eTWcbWBCrU5CsBAKx/iFjg52VygeQ7aU1AzHskbnly+mIMhku8KUzCqzwpNrm255TGGRMmKaExGmqaTJBtAvJiINwOdtsdLlijl65LOczrV1oqTaijIhU7q0cx0gR9cWWy/dwoLMoAhyNOsR7UE7TKz5YCcPy60vFWVkpprSkQ0K0+yb+0ASJHngrlyzjWSNKAKQT+I+HT5TMjznGZQYyVPvAFKq0SBq5yNsCm4Qvh0q3ikEBtiJmNQ1Rbe+L/BjqcqSORtuDz8ouN8WeItVRh4ss5G3euKbAGPxqSflticpl0qEo5GrUKhaejV3gYsZI0ERLREHyH0xc7H1RS4hTpqdQIZSf5tJJHyA92LGdavUGnvqKIDdcse8MRsTZU9ZGAfBm7rPZbTYd4osTsbbxeZ35788aIzZ25cK/8AaHVZcsrqYios+hVv6YZKbW/fXC7/AGhLORqfylW+DAfniQED7SxB8RII5WxUJ9/qZxHkdTeELc2Hyti+/DXCk1GRB/M0Rh0Mq6rdMYqVABc8/wB9Biz9nowCapqSbCkpaTfaJnY/DBChwdjGjKO5POqwSJAOxv8ALkcAAJ6okfli9l8nUN+7MdTb64ZqXAMxaGoUhaYDdepA5c4IxXy3DXaqFqmoCOerSLruOTdZnCtAC8pwmtVJmmyKBq1MB62EzizwPK0aphHLjqbLPTrJBw6qQxJpmSpIYc5mx9++BGR4AlIt3KL4nLwTBExYTaLQI8sLsCTKPHMkaNLXRC6gRq8IJC8yJN439AcX+GUm0EEEmzCpAGq5EGPQEepxby/Daalv4YVmsWN295kyPlibh0IppGxUzJ/DNhPQbfDBY6B/GcolMJmHG7LTeALyZU+5hHofLGOF5SnTACIFA8pLW3M88Q9q88lcrlKTajIeowuFjYE/En3Dni/SdUA5kWHn8cZzbSo044p5YM4pVqGuVpz7IJhwyx1taTERY4zl89UQ+G45jceh8/TpjfieVLVNQfSpgMI1bTHOw9MUgdMgGZgA8v0xn1vKNe1LIxUeNIKTA0wxYyRvMDa/LzOFp6IOtgApa8rHK3rAxtlUIcP4WSTqEnlHQQd+uM53M62kAD0xulRg6bB2UyzICC7OzHUeV/IcsWNWg3viRCFHn1wOzLlqgpi7kSB5c56D1wbFo6D2AqlqVUm81AL32QfK/wCXPEHa/hQp1VzKrKlgagtGuZk8oeCCeoP4hi32Dod3lYO5qMT0BhR+z69Rg/nsi1alUQDVIgrqVCfQlWANhuIlRcaMKxEXH8xlcxkNbkIjAaSB7L302G0GRHQnHIdLfgHxX9cX8/Sq0i6OHXnoYkT0nkfXA3vT+D5/0w7LjGvRx45WZM1VBEBmZVIk6rzPqCTgZUzJ8MeEq+ojbXNmsfWeQtbF7jVZu9zQ7unqSo72JJgapkkmJGkwCIkWwIOccqGEKCYBUKDMTb723PCq0NySywfneG630q2gBmMmBAgssaiOdr4sZahMl4LHcwBuPICOWIeOcUZMsbFiTp1E3BN1v09oYU8nxAklajEho57YqsGUpKxhz+a1BEdlamCVKzs5iII5kAfDBTi/eKXVl8aqAomZAHhJgkFipG3MbYWMpp7804hakAAn7wNrza0g4YqOUZaTVmdWHedywBkh4udo0naZPK2G/AjlMJcKeKqGIlTPlMGD8P8AXDDmWNyNX+HvI/8AQrj4qMK/CKSUatBgxZJLOsezLEQfIrJHUYe83wUEB6TK1Mg+MjVFxF9xv1G2J9KEviQJEtqgc37yB0INYJTBHkjHoMKFXLM2apEGNLhjM9QRv4pPmJPQbY6NxHgndkF3UE7d2g1Rb73iYC/JhgZlOBq1XUo9mYneTEsf5v1nri4szkNuX4jSIH8RRMxqOmYMH2oxR7Y3yeY5xTLD/DfEGap6F8cBVuZGFvhrVK5zGpAKfiVbuurVsp0sBGmZJB5b4UaHoWeD5erXbu4ExJgRp6n4YZ04alBNCNTVns1R11f5Z8OokWLeHe84Idj6aUawRv4lNS+tmAgkqdSpO8NA5wemGninZ4BtMKadQhyJgOafsypFokzpYA/hGHKWQSpCXmu8y9REUFmcAd41y2506gAsDooi+C/CMpV0NWkshOkMBFwb/p0sb4I57himnoSO8BlWNhItysLWsI8sVuFcarZVu7qLpH4W9l/7sTHu94xPpT0Vs7k9QYrGs/imD+Y91vLEWWqOq6KoJEzp5r5qRcjzXDalChmv+Cwp1Y1Gm3PzEcvMfLAfOZRkOmokReCPmD18wcNpMhSa2Uq3DWJ72g7K8RIiY9NmFv6c8VcxxSssCpTptyDKShJvaDInnyxL9nqIdaksPw8/lZh88WDpqBWqAahcNvfz5H0N/MYmqNLTNqclQxkEgahMxIkX9PoceqzZ13HXn6+XLGKtalTUuzQY0syGUYSSkj7rLMX3E4L5LN5ejRFTu9VUi4eCq+vL88CExQoUlp1ZpgJTckkFYJNtjyAMiMTZnMKrfG3mdsSZSsleoXFqakmygKWmCRN/Ieh8saV+Ha5ImAd9gPhzxDjk0U8FLvmcleQEkX2tLE8hiDM5pFPdBSzAySG2n+6doPPfBfO0e7p6FAINybTMRv0/pgCmXCmY06rk7yfU74pCedk9SuW54r1a0TiOrmQNuU4rJTNRrmF59T0j88OhPBNTqajYyD+WCeZz5pqGVVvbVEQOnU/TAlKS6kpovh2Meh67jmZ+WL9TT3eljzBCi7N1gbAeZt6m2FeMCGTsnxuitPuz/DjXVYmQoJYDczfYj38wBgplM5mc82jKzRoCA9YgqTHJeg/lF9pIvKa3DKwNNDRZTUvSpgGG87+23mdp5DDFwzthXyWWak1AAoxQE2KsSTBXc+RsMNJAosO8VpUKKqvEF752FqgU6o2IgGRpkfPFD/dzhf4q3wb/ALMLjNWzzmpUMCQCTJCE7KAPac2hRfb1xf8A9hr1zHwo/wDy4eBJyQvdqGb/AGvWQsV71XgxuULEe+FF8VXyPfq6IyiF16mOwWGnzIPIYk7fgjiFJxE/aXTncGpF/dOC1bgTVKvgKiaYZt9+ZFuYI+GFE0nQBz2XOYpuhjWywLmNQOoc+oj34QQ8T1nHTK2Yo0Gv3lRlO3hQSPPxE/AYQeNUgK9SNtWoDpq8X54vRi8lfvTuOVxh14Dky8ok6W0slRlIQE3ClgCCxsNMg/TCRTmIx0j+zel9ry1fJvsVY02v4GGkhomD4tJ/w4ubuIorJY4dmv4FSm+lWDBlMHUSG06PKQdj0OCuQrlbgkcjBMR9DfCcUNWkwaAGFo5EAf8AVJwb7PZk1KSTYgQfOJH5YyaLsNfa0UDWyreLkCT5DGMrmQtXWJ0sIYkRddviCR7hgdxOgBUSQNT0mKMAJRgQDNrgwp+OCfAMmoGqqWqkDUSfK5tt7sGxEfEhVzkqjBEBgki593piKpmqdCiaKKtVtnaPAD038RAgb8rnli9xWuagk+FWjwrzHn+gj34HdxT1gqCvhIW4sepER1sItGEVRDk64GksLxAWPWygDaIgDzwaXO1mCAuJSSoLTFtvf+eKlLKBDvqaIk9OgHT9BitxGqwcEHa/7/XFKDojvkZvtylilWEccwwKmfP9fjjNfKB1KvDL+7g8jhaydItKgwTfrf13j93wW4dmHWEs1ySSeQMECAMToqyhnODvrDszuiCRonvBAMaYMkgdMFuCdrFrKKWYHeL+I+2vqPvHzF/XBT7IWAZTEifTA/PcBWtLEBagEB13MTva4wWBPxLhQFM1qTipSEk3Er6/Tr5YVMvmP4n8R/agmLgAgwo6+EHxfrg/xbgNallGbvV1uwCLfQbT/E5tsTt/QJx/grrRGnQ1Z1jWzMAthMAA9dsVdkpJE2ZzNHK+K0v7KLu3ouwHMnbngcvH9a1EqqoXmJsItGwuNjibhfAa6U9RFE5hoHeF3YACRYFbW5CBj2V7K1mZtbU2IPMm88z4flhFfkxQRmIYnSgEBRzifgPPFirnNlAACjkI956nlJxfPZyufvU/i3/bjI7K1h96n8WsPLw4QAPO1+vwn64D8RzMe0dPrhvz/Y2u7AoaKgdWcz5mVO5xXpdgsxBZnolt/af66PLCzZXgmfY9Zl50i++9r26DE1StRKKCzKJiByGwJJFxhpzfYLOVJ/iUByF2/wCz5YzlP7NK+7vRboNT/PwYmTekReQBlckiSytqJEAx8T+WH3gXD6L5ZDXUEBCQYcMuqoZh/ZB2sLm3LFL/AHCzETronkBLR/7NsNXB+z9anl1ps6swUKWD1AD4pNvZG/IAm9xhpUU2tAPtLw3N06tOtTqd81IEoLd4q2k6PvDkSvlbC6uSavUbMZixbxFZ0lgTEsf/AA6fKY1HZQTfHWc3w41HpmVhCDBEjfcbFWEWIMciDgHmuy9VmJDINiLkXNrQtjG73aLLo3NCsVXUyqjwgeAKFIiROgLMrIuUnWwu7ILY072n1p/HJ/phkXsZUFg1OANPP2Zk2iIn7m3NjUNsZ/3bzX41/wDPb/4MMR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8" descr="data:image/jpeg;base64,/9j/4AAQSkZJRgABAQAAAQABAAD/2wCEAAkGBxQSEhUUExQWFRUXGR8XGRgYGRwaHhgeHBwcHh0dHR4cHygiHhwlHh8cITEiJSkrLi4uHB8zODMtNygtLisBCgoKDg0OGhAQGiwkHyQsLCwvLCwsLCwsLCwsLCwsLCwsLCwsLCwsLCwsLCwsLCwsLCwsLCwsLCwsLCwsLCwsLP/AABEIAL4BCQMBIgACEQEDEQH/xAAcAAACAgMBAQAAAAAAAAAAAAAFBgMEAQIHAAj/xABHEAACAQIEAwUFBgMFBgUFAAABAhEDIQAEEjEFQVEGEyJhcTKBkaGxFEJSwdHwI2LhB3KCkvEVFjNTwtJDk6Ky0zRUc6Ti/8QAGAEAAwEBAAAAAAAAAAAAAAAAAAECAwT/xAAkEQACAgIDAAIBBQAAAAAAAAAAAQIRITEDEkEiUXEEE2GRof/aAAwDAQACEQMRAD8A8n9qubB8a0tPTRBHvn8sbVf7UM5M0xTcEWQUjIPOTP5Y5/maR+75zfBDgmdqkCnqKQSJhfUASD57zi6TQleh8H9o2bldSBVP4kAI/pjXifb7OUyrK9M0zzFME/H97YTeKMVMEkjcExM9bAAH3YJ0qy5qiBIB+hH7+BOITKofqHa+uyhg6wf5RgRn+2GdBhay3Nv4a2HI7e44TuBcdVIpPqF4B3F9p6dMG81SB8YIB6zvb9PoMGR0mXl7U8TbaqvqKan/AKcFct2izyqNdQMeZKoPkAdsIeW44Va2t56Dl6sRi4/FKzqSqqFHN3E8rBeZ9MPIqQ0ntlmZjvh7kX9PywNzv9oGcpD21Jv7STtyhQJ+OFirmHF3bTz8Cx82nEVSsCxfxEG8MxgDyvthDGqn29zjVXXvQqE+Fyq+CVFo5iSfPFOt21z4qELmy6xOoUlUSeXiWTgA9XUCQAvQAaen7nEL1Y/mjcC+GLAzUe2vELzmP8ypb/Ko+uNl7Z54RqzTNz8KIvuupOFGnSbVIB3mDex9JwVXLu3sIJ56QXMeYEwPdhhhhep22zseGu/WwU/9ONG7YZ/YZltXQ6R8fDYYAZnMhfCxYkWKgRHwjb0xJTA5JHmSSflGFX2AdPa7OqQTmmPOAAQfL2cYXthnedWp5EsB+QHzwDYwN49IH0xD9nAksS3ntgtBQcr9rs7N82/opB/I/XEY7XZyYGZrn/Ef64EqF/CBzv8A1xYoDUJ1e4fuMO0KgtT7T53Sf49aeXjsPMzJ+EY9X4zn0CmpmK66hqWSwke+LYpU8w6k3ud5i+LVFAQDc8uvuvhpj6s2HaLNkSczXJ/vkfIRjY8fzn/Pqx/+Rj+c4qV6XiAVSZ58vSeuLEECGjUDABEx1xAw1wziOZaoimvV8e0uxFwIO+JF7QV6YZDUck2BLExeJBJ3HTngfRqmFPmIIiVMi/0xBmixIBEktIPXEO7OrhUJKX4C+W4zXcAtVcyeTR94clnz54ly2eqTJasTb/xHg2PIAn6YH5XUoGqAegJNp5zztGwxpmASAyMWJ31iAPDbTLLMzO2NTjCtbPVP+Yy+RdrWHUkjrhT7Y8dqzSCVao8TTFRr7DyHuvgyikKJ6CY9F2j9cK/aXJvVel3SPUnUZUFuY6TA358sNbBp0MScSq2/iNytqa1hO5BB5wevpiGrnqsgCo/oHJPP7qqT78WMlweq8KBBFvEY90Ekj3W6RguvY6oY72qFG0LraT1IkD3wcZLZs66gQ5lwvidr3vqB2/mYn5DEH+0P5h/nOL/GezzZf2W109w4AG/IhQI9efXArUOv0/XD2NOkADl1c7GJvbTA9DY4IcNCFop+PSTsJj3CYxS+00lQhXExMKI5bRGLPCuKGosnUzqNK6dJCreQQ1+p8ONGYWWsyqkyCCfMbek4q5QCkxIff7u49fXBI5ej3aEMVedJUqY/vTf9BiHu4MRB6QZxJRQ+x0mcsUljewt/lBicT/aX5TA2EREbYzm0I8UQcRtmIAZapQ+z4TpaPnAM7+RxVWF0y2KFaqAag2MIah0gKL22Eb874quQrgGrTjc92NRtsBoBE+8YrOut/Ynn3lQlyf8ANacWK4B1QWAIgCR/0gC/TC6pDbsxVPiJ8QWxDVbMRzOkttc7HEGV8Rhamom8CLD1MAD34s5PLAMrU6ZLJfUAWvHMXA6iw5YjrsGZnfSWYliSBJPWMPBGzbKvQWS9J6zbDxQB5yASedsZagulTz5rERvzM8/P4YietGxBi0Cd+nriXL5arVulJz5kEc45xiW2PBPmK+oaQTHKYJHoR9TJ88RUs86yoYifP92xc/3cqiC7U6fUM1/9TyxcpdlkNQE1KjyLBUIsdiWawgzbywkFgAQNoHpiLMZjRG5m3vw8ZPsyug6aDNHN2JkzBEINtz7sGst2ZqSulKVMx7SoJEERGonl5YLYjmuVyVSsIp32ljJHywSPZmsACSPOTpj446SvZlm1BqzXkBQbAHawjFhOzFCBIJ0nUdrmIO84BnLKfZli0GrS8gCWN7iwGx64t5bs6FEmoxmACKTDcgD2iJmcdYpcKpKZCi8eYsIHyxJ9nRPDoUARFhywCs5a/AFkAtUDGYmnvHkG9Mb5fhIQkd5yvKMsT8Y2x08lZmF+AxGcrTM+Bb7kCCfhgCzmNbKVYJRFcA30sGIjyMHA3OZSuW1aQes2Pwx1LMdn6TABfDG3P57/ADwLzvC3X2gGXlJn4Ny9+HYCRkqsLBAG9sW6qLoJgW8V9p99r3kRgi3BkDMVBvYg8vMWwKzrd2rDoNzgwhpkmTzQdAZFjFo87WAEc4jEgqASQFJvJusW5kEA8ueFOnxPSxUsVXlpET/lBbnyxsGqVCxHcoFNy2pmAnczMYdCQ4cMr06lZVJV7NKgahYTuJ/D9Me4pkqoImo/csQJJP8ADn8QW0dCN4OBnZXMBqs6pID8rL4fh7/Pyw8mmXakIlAGVwfwlTAPlMWtyi28SRtxT6uxZpNSomA41wb09Ue0LNtqO5vaI8sGuziq2okuZaSCnQ9LyD688WamQppp0KEmZgKDYdTeZ6Tilnv+FU8RMiJYlhd9rFRYD18zeUkVOSYx1KqGV7vUrAghgAD5R092A/8AsDLf/br/AOY+K+W4zRo0qavVQEC4Bv6aV9RbGP8AerK/8xv/AC6n/bgIUZfRzClwujTuWLz8B8Ixfy/dp7CQPIR9MA8xX/g9BtuJMfMHnjbJZ1GTQ5M9Sd/KJk42aMLQczLiFkr1ABMj1t+uLFSnV0MzKY1hSx31aZCyTN1vHkMC8nRBdKaozBoCTO5g2Eec72wWpszJCTUq94w0KTExpWN9TRrk8gMIqwdBadwdpPXyxHTpkm+wlSTCzEQQFHXBpMq9dU0oxLC5+7aBIPMcv8PObX8pwlUv/wDUGdEJAUEXhmmxv/rhdhirUqqgMqzEGwH72xbo5LMVkBo0WSebgbjoXuPcL46Bw7s9UD+FURIBssFgdwXN9+gGwOCeW7KqUIquXMiZJbYyLNYT5DBYjneU7Pv7NXM6gR7Kanne4UDSL2J8jghkezNNQ2mnUqFJu7BQSsyAEJMHe4x0qjwiksFUErYD4ctsXFpgCVFjvFvfgYCVluztU6YSnTMxIUEqIkGXm+945jBah2Zl5d2boJMbQ1hA6nbngpmeL5emWD1qdhqKhgzKNrqsmJ8sDM72rRKastOo6kkB200VWNixqlSJ5WMwcKgLOU7N0UUKBJBBPKSOdvf8cEaeVRYYKJ22vH+uFHNdsnNRQhpBHB7p6a1K+qbBjpAUKG3EnAfP8brlKi1qj03UkhmqpllqRbT/AAyWAjxA89ueDqJs6VVqKl2KhfMwB/TAmp2jyoUxV7wTpBpK1UzBMeAG9jvjluc7RUFdKoq0RWAhzTpGsTsBpdyIkWb4zfFGt21pqamhK7q4K6Hq6EUH8KoCRB2Mg4tcbYuyOsZvtWisgNN1BAPeO1OmkHcQzhp5EaZBwKbthUZqiKtGnWW+j+JWNrtMKg1RsATOOTVe1FTSESlQRVJIBQ1CCbEguTvztirmu0Obqe1XqDqFOgWiLJGLXEyf3EdXzPaHMlKbg1Qsw1MpSoht21E1NTBDtYyCOWKKdqFpVWLZmnoI3eu9VwSJACICo0ta24G+OSmWPiJYnmxJPxOM06XLFrhJfJg6dQ7eE2NfLE9GpZhB/mv8cNnBe0C1QCYEmA6utSmT0DjY+TAHHD0yTEzBgb4v5CjXy5D07ah4hAZXW/hYT4l8vO2IfGilN2fQ9E4kr11QeMgA2vz9BzPljn/Y/tahplXJAQeJWJZqQG9zd6X8262B64ac1SFVVqUiNVmDCzEdQ1jtyDCZ92MutOmXeMGM9wwEa6d13BBJPy3GF3iXDRUEEQd/I/vphj4HxNVARoWLgiwAInxkwQSdRkjcgG+JuIZFXGtPZIk7/EdMJqhpnFc/wE0XksCCfZkKbnpN8aUaAQkTAPO/+t9vfjoXF+FrUBBADfdeL/vym+ETO5R6blXBEe4EdVwm2NJBHsw6U6j6QZNMzOxmBsDtefScPCOTXpkTGkz7wImLH3+6+OZZd4mLCI64beB8VDuksAQpBBvPnPI4RaGfP1bptsfmQOk/PAbM59UV2qANOldxabz4gSfT4YqZ3igLxI2P/unriuUNWmQdgwm53029mB+u2ACDP0NYDqPXr+WBUnzxh+IV9Yp+wJggdLdeUX9wwR+wj/nH4YGqNYvsczqEk9Nvhi5RY6wCBFuc/TGDSVQDBJ5jb3ScWcpkHqmVWNp3Mfvf346XFenAmX6lc0yqoZqQLCZAsNxsInDB2W4YajFnRkpgWIPPoLes4H5LhjrURygYPpUhjBta8GYvyOHnMUgtNKa6gshZXcDr+zjKTRqrJOFZc1igpiKKypSILRaTJ9nfa5w4cP4XTojQgEelhH79cQcJHhLWJNtQEHfmMFAYFsQM8R1vijn+K06N6jon95gPrin2z4s2TydSskaxABOwLEDUfIb4+fq/aB2cuIaoZmrVHeMT/KrSqDyAxpGDaslyo7LX7XVnqtRBWk7AaGp03qAA3DM7AJpYWBAsd8LfE+NM1Oa9Tu6tMmBXq6tfi8RNOiVXUp2EGRjmua43maqhXrOwGwmAJ5Wi3ltioV59caLh+yP3B+zPbGijipTeoT99KSLSpu0mWOoFiG5ieXngK/aojWKNCmq1Pa7wtVJvI3MWO1sAaOXLAwDHXYfHbHtH7F/hyxouNEObCGa7Q5qoIaswF/CsIL+Sxge4LXJJPU3+uLQoap0qx6EwB8BP1wS4fwKu7AKkSJEiQfSQbjniqSQrYFpU5xPTyTEA+EBtizKv1OGFezNQ3YVGYbiIt5co3g7HBDI8CoIQ1Qr3Z/m1EHz0zHvFsHdLKDo3gTqVJSRc36An9J+OLK5QEeCnUJm8wBtyib+/DllVpLrU0hAaaTpMhRtqJ+91tHljZKilpWkFb+ZtQI3iwB+eJ7/xgrr9vIu5Pg9QoandoE3LsZCCOZmB1uMePCjJJrIAw1KQEVWBi4Nrem++GSpmGKNTGkI0+EKOe9zJv64i7pfC2pQIABZlXy3JHphrstifXwoZXLs3s5q5GlhrQ2Aj5fTFijwaquo03p16dImmeYBG4JQyI5E29cXMvn6bQoqJJMRrH67ee2LNXJhbaYB5iRPvWJwqdharIBzNBu8QqrU6iwEPtSTMiQBIM7GLcow45DtfTpU6ZI0gMKVRQZ7rwmHHWmYHz54EnaG8XnYfHkR5iDtY4pZ3KEkmxkRDcwRs0XINr7zB3viZRtUXF+o6TxDKCqveIZMTAnxCNxpIv/mnocbdmuK6opF2qMBIaCYAiFcwP4l9yq9NwcLnYnioQpl2JhpFPVuCoBamfMAz5i43wf4zwkEl9VmA1DTr0xzWF1L/AIWUc8ZPHxZX8ov8VyEgsvPe/s+Ywpce4QK6FWswnS0+UT5/DDP2cz6uuiQ0TqJeS1xDQWcwZgy1j649xPh8G2262sPLGbVFpnEq1E0XZH3m45e7E9Cvp8R5/HDf2q4CKw1LZ1nYb+R8sI9IEbzPTpiaLRbObMncHzwa7McTYUWUt4i/i5wABDTuD539NsLNY8+R/d8FezagjnuT8F3ufmvv5YENbC/FcmtQA3DAxKwIudzsOVvORGBf2er/AM1vgf1wbApwRULLtDICSnuG4O1hFx1OB2tPxVvi+HbKdC1w7hfeHoAff/TBynW7tokkTe99tgTtgR2bzwl1Jv7Xu5+/FjP1p9gEtedRiT92PdvjSd2YR0NXD6qvTolwdQYLIGoMTAOq3hBI91uuDOeWNLcwwN2jnE4V+ANpy5X8J26eW45k/ocNtSGS0eIWJv8AsYzKYwcOqSl9Rgzce/cb4lbjNCD/ABAY3iTHrAt78Cez2ZBt4bi8Ei4sfCcVeNJFZVOt9QgjTALKZF+5ZWAWOcjSMVFJslug32w4YczkcxRX2mQ6f7wuvzGPmVU2MxaQNz12H54+peCZwVqSsOUqfJlMEfEY4N/aRwH7JnnCrFOp/FTpBJ1AejT7iMb8Tz1M56sV6YvMSOkx9MEsjwmtWgokDkQIHxO+Isvm2CwQrc7j8hGHbhucd6YIMDQLqIiBtq3+eNG3VkJKwMOyelS9Qk1JGmmIBYE+1qYxHW04KjhWUUA09crZkKhj8TAnpG+KmcztNdRZwWQ8mBM+UEzv588bHNGqW7ihUqHbWSqqDY33+BjE5+ysVov0UpKAUp60bk5sD6Rsek42qO1RgWI1IIpsBBTnb6eYwKr0qpkVMxSoj8KEu3v0zflsMZpcFJtTNarIkliKYsYkgxa4uTecV0JUshHMZlR4qtZQdvE8Mee3tH4YqNxJGLd0jveRpQwTzPijFjJ8GaiSSlJSVDGQHamNUaipvyI3MGMX83lqurR39STrWmNIpanpgNYCzIw2YHePTDVXsV40Cq+Zqz3fcikWEqarm24kwoUehOMEVAwJzFJBFzTBqFuu6lR62xdq5OnVoCotOP4bszgtaosNpeSQFZTAsL/DFHgGf0iourQWXwv+A6lN4nwmADY2Jw1FONic/lRLmMnTCh6v2uqI8Jcmmp5kL5c7YopXooZTL0h5vLH4yMXuJ5hXWkE/iPTlWcIw1qDCRyjSSIibecYF1cm4mRAHUgfU41hGN/IxnOVYCv29nQjRTXnqVbiPUkeV+uJck9EgAzSbfUI0MepVQAvrB57YHosIALk3PkBt87/DGA0bX88HWLuh9mqGAwIEz85Im89P3ffEgoyIt74tJuegHUc/LmO4bmwq6an/AAzzi6k8xzI6j4X3JVxcAXUiQRsff9MYSXn+m8XeV/RHXyT0GDqZ+8VsdRBIME+y630/oSMdC4HnVzNHxAMCNLAixBA5HkwMx7txhC7wqpAEzFzeI6TyF/3bDH2KyzKzWOkc7QZvA6i5P+I455p0bJq8DLluE0AVJTWyWU1CahXaNJcmNhtG2L1amHUqfdjUrcen6Y21XHxxm3ZQq52iJ9+kgdb/AKY592x4cEfUsyx+g6xjpOfrBmqQwI1kQBBtY3O95vhO7Y1QtJmADaYbSfXefKR7pwgsS8vk3cWAI23GL/BkOXgOtnaAR1MAT13gML4tU/YD0tN9wJIPpaZ5SR64lrhLVABrXYkCR1F9jg0JydhCvSpsp7zcXGkwwsP9Dhd0D+T/ANP649XrE2BmAAATNgBj32k/tjibNbAnBskdWpgVgxG0gjf02wSzlVVYBUYkkLvPiJI26RFhJxniFVaTMXYb7CJ3nbGuazKqUZTDt4w07lYjT5iDPrjVu3ZmlWBr7L0UipTqHu2YQpNriQQZ62semDmRPg0m5Xw/vrhHznGlqZmrUhkFQqwDxdtMNFzawPvwzcAzPsncOse8bSPT64llMLZaroczqj2vZ1DzA5+cYO8VoCrRYXOzAKBJK30+KImImR64A5yl94e0txeCcGODZosoUl9vCSQbdQR0Nr+WBOmSyt2RzWkwWYpUAKai5iBsC6i5H4SRPIXxH/aj2d+15QuizVoy6AbsPvr7xt5gY1z2VWg2pSqA+KQINruzkLpsSCTG3xw08NzoqIG3MlT01Aw0b2nmCfXGjeeyIS8Plxif5UG+8n8/pghwamtRtBWpWHJdfdpPnNr+7lgx/aj2bOTzbOqxQrEskCyk3dPWZI8vTCrkaoViGGoHcRM8xjqVNWYtNMdvsgRUXu6FHXGkCmzMtyJYuCAZUiN8Xc52eK0qmgVZVjpDgCdEyQFMHUssD/IRgbl+NGvTM0wZbWQ1RgFeIkKIJWwIBNjON3zLBi/esrEIp0eCdAgEm1xiknZEpKiOlXbLV6dVkImGZSsSDZxB6iY9Rg+eNU3ZlYCoIalCrK1KYAameWzDaeg5YXWzSRc6ryS5Lk/HEf8AtMRafQWHyxPJLja+T0TCUk8eh7Mcad1Umiq1dDU9ZbSsNE+HnsCJNjJxVzWedmB7yw0FYB8JSIILbNykb4DU81MxbEIrkmDjF/qOKLwiqm1TCrOANJ1ETqMsRJPUCxxFRzKr7MT6DnvfAvUVa+2MVLGRiJfqpNYQdPQlU4kWMEmfP9MVXzZDX28sQ1BI1DG06l88YvmlL0pJF6hXvyvi5AAlR8eX6+U4B5d/unBbJ1SBNuhBvY+X7vGN+Dlr4yCUfUTLJufj+/yxcyeZghSSEuPQnnHSd/fiqaDtBFx16eWLNHIVDYCD57+4DHVJxrJMU1lBOjVklbgrYzaNufMXBBHlgxwfjVSkwUOHpkew66dEC+h1mRz0svPcYHZbhlTSquBINi3hIB5QTJHMe/F7L8LPNj7lMWMe0YAvbHLNpqmbxVOxgqdqaYSQDqPWIHvUkfA/DGr8eYL4lI1D21EgCNxywGymSoI0kbtEFpmImNGxuN8THPIt1ZmRhrFlm82cTDHzN8ZNGpIeIBlA16ioiSIJjmf1wi9t+ISjATqBg+YYMIPvHww45paUamXQDsUuI/mU7czvJ6b4Qu0eVFWowpssEyxJPi5Ahd/9cOKViloC8G4gwHdF2UHYiCVvffkcGc6p7rVJqaYDMY5+zqAvNiBtMc8YHY5x3ehxqILlohVi8SSL+hOx9Me4XnGEyI5MNtSm4t0PTlgnnQRf2Dcu7TJmCLRy9cT26/L+uLlegqsWGx5bxil3o8sYNmhp2qyas1WtTYmG8SkC1gVI8iJ+GF5c0zKF1BQklZ8xcTfDe/CcwxzBWjU0OtybQVJIIk7RbnhBQwYI8sdcNGE0FsiENFmYtqQ8jdgdtzEA8sOfZPNa6BWfEjyoM7Hn7oGE7hfCkrq9TvFphXC6Y8R1AkQo+6CIJ/m8sM/Ccv3WkgHeCTzi5+uJ5Gio2dFylUVKYPPY35/v88QU37pwQFH4bkeot1GKeTq904/CwB95Aj64K5ilI8/j6R+WMigtWmsqMpBWTqUsQG3A8QBIIPKOvlizwnKPSADMrWgkBtTdCWLfQAemFzI57uGhyoBgezG9tVuXUe/DLSzoIsQfQzirdUKjXtJwSnnaD0Kos2x5qw2YeY/XHzf2h4fWyVZqFVSCpt0deTKeYP8ATH0suY88D+M8IoZtNGYpJVHLULr5qRdT6EYuHI4icEz5x4bnyrb2ax/I4NBywPXDV247CZPKZSpXp96HBARdciSRvImAJO/LCJw3NSLm4scRzOUldmLhRfov9088aeyY5YzXXmMblC4tvjmEYVoNsS1RIkYlyvCKzfcI828P1vg1w/srVbfb+UE/MwMUot+Dpi+PEPMYxSM+HDvkux6A7hjvGrUfcqfngxleBUkk6YPQgU56xuTi1xsrqc4yuRqk2Ro6xH1wSynZmqzW94ALfTD5qpKkjTquYC95O+2uLiJsMeq5zUQiqSwIkajcTeAsQecdIxSgkNRFvLdjlLDWYO12Av6CW+WDWT7O005QeUrpk9NT/pi23fEamimBIkxT1CNwTB3kT0IxHUoAqS9TU7WYopbrszaRMEixxaSRVGy0qIFgsgwJl9uX3Vv78e+2jSAobURIjwAixPhXaB9DjzsloSYvLOTJ6kJF+ftczjDZ1pJBCz+BQnzA1R78NsdEzio8kIEVZloAnfZn5gwJnED0ywl6oLbQsvAm1x4ZAMe1yGIjUkybnq1z8TfEdVz1xI6LJzCp7Ks3NtZUBj1IUE73sw3xDmcuGXvKRlfvLF09b+zyBxA9QHF3hmXqkhkXSB95rDzmdx1wrGAeK1yiGLavCfTCZnSxrppYKQOZABkm0nmYw69tigYBCl/EQkkLvIv5/XywpZbJd7XuHIRVY6BqI8RiV3jzjFITL9TO5hB4FURYmVA+sWwOyZbvGBcMSJaOskCDz54u0kyqMQaniNbvipnVN4Eb88Uu0WZ0UgtNWWYJZhpZoJ5GDEze3lhrLoGqySZiowN4C9Y54g+2ef7+GLnDeJitlxTNOmpRp1iNbCCIJ3ibz5Y93HmcZyhkpOzq9RRrI/EPof644hxbgNRs46wQpMiIJI2MAXFwd8drzWaQ1NKurFG0nSZFxNvfb1GFDOZnuM93l4VgSN/CRLAD0Y+/BGXUGrF2j3VPuwKVgrFvERrawU+RG/nbF2pUJpohYMifxDyCs3hI3uNrR06YW+J9olBzC5bUKbu2ksIIpswYiOoO3kMUBxJ2kmDJ93sxEfP1xr1byQ5UdSyDCrSN1JVIMGYI/wD5+mCnDM7bS12E++/022xz/sBm4qtThyrId7EypmJAG2G3NrpWi4MSb+oN/ljNqitjDWyYIM3/AFOKQWvSB7ttSzOljt6GLTinkuOLq7tzDDxXnSQPCfSJG+C75pWA5A9f16YNARJ2jUECor0gR7RDMJ6alX5nFynxyidQFVJW5GoTtOxufhiOuwIgHe35YXe2FFVpU9IUEuCbQTAJAtNpj4YLEwjmaNPiVELWR2QOTALKCRtcbwLfHCOewmmvUKOVpBiFEcpsC7GCcOHZyoNGlalFoMMVQyR4hpJ0jmpv5Yp8Zz7UqummqtrCkALq8jAJKiLjaZ54pboloiynZOmBeGHlNTb+7b54K0+F0qKgwI6FhT+KgFtvPpjVqVWFSpUVB94FgLdNCy0weQ5DGxy9KRJdwFiyhAdtyxmLD7vIYVJB1J2q00ZQu8gEKgnmPaaTe/wHXGRni7kopOkGbs5mOQFiPdyxHTrqrEqihjzJZyOkTC9Pu4yc0xGnUY6Dwj4IAMMqjd+/gs7LSLRClghHu3iL7bjET5amAPGzGdTaUIvbYvHMA7HEZb0E41Z8FhRb1oGBWmojbUxfnJsNIn47DHmzjcmIB30wn/siffilrxhawO18IEiWYPKevP388Y14lo8PqvcISOpt8ziRsgqXq1qaeU6j8rYBlTVjUtJgAmegJx7McdyVIW11SOp0jAnN9vmAigi0x5C/x/rgAYk4VVYSQEHVyB9cRVjlqX/Fr6j+FP1wh53j1eqfFUPx/TFGubTPLAOh0zXbKjTkZeisj7zXOF3inajM17M5A8rQP39MBlxc4blDVaADpB8R6D+uGIlFIqgJuWv+n788WuDKDUqE6ZhAs6d77BtN/wC66n1xvxYwwGDfYrhVOuK5FQrUDBYB3hdip8JueYOFYGtYVIia3/7MfN4j/HGE3jwLNTCwSSdognbkTP8AmY9Tyw85zgYpgFnpxF27qlv0/wCHG/l78AnyQqVgaZJKgnWZt1YwDAAHKwnAnTBq0R8L4SlBB3hAJuQLe7qcWu9odD88Dj5X88e0eWBsKDXG6S085SNFwdWuidMgKwJZbbbn/wBOF3tbxdwQW8LWUmL7SLciRGOgcVRnZpQMqVJA7sKE8RDGWuTBN8c5/tAbUwMBTppkwZBOnSSDzBGIhvJpy50LeYqTB5bfHENAwwHu9/TEUkCDg1wqiNC1FANSTE8iIgevP3467wcqWQ7wLLksBVRrAdYggggmd/Lzw3ZjMg0FULphiVgzAIHW/LArhztUTSyFWcB1DHSAw+90YAah/ixmhm9UdDzHIW+oxzPJukF34fTNCvWhda6hqO4BCtA5QcL/AGfNVyFo6kLodFzpqEEGRNhAtPOeWLPH8zFEUb6Gqo7EbFF3B53kfDG9CrR1q3eKVEkKqkaUEQloImL39MUtC9PUuN16b6Kgp1FKlhUXwyVBOknqSpE+/BvsxxYZuddDQUhgSQ155CJUi3xwldqOIK7hacCmrDu1UEAE3cwd+YHli5/ZrxB/tVSk0FCrEGTMgrbfaJwCOpU1Am7D3+nI25dMJXb2gVeiwYmQym+8EEWHqcOgGA3aLhf2lqSBlSCxLM0AC3xJwlsGBOHVfAvLlbyxcFT54uLw7L0lhs1SAHJfEcQ1OJZGkD4qtSOkKMAyENiRELeyCfQE4qVu2mXT/hZdLc2JY4HZv+0DMMITwjoqgYAGccIrsAdGkdXOnGHytKn/AMbM018lufrjned7QV6g8Tnc7knp0xQFZ2iWP064AOjZji+Qp8qlU/zWGKVbt1ptQo0084k384wiuL/LriWhfAAcznanMVSdVRovaYt7sBq2YciZPT4733xozwfpjNR7xBJPIAk38hJwARN9b9cRn6YJNwzS0O6pFtI8R/d8aZapR0s6UzXCmCCTcnlCmdr4B2UKNzAuTyFyfcMGMtwiq0LoYGBIKmQDNyDHK94xfopmqlMdwq5cN7QVdMC+5Xc7c8FcrwyqklSIO/ivzO836XttthdkhtNicmXUa1aS6/dEyN7RHOOh254Y+G5Z6dIkDQxIJoupBI8QDBucyLWiOeLgrtuywdtRWNuXXmcV8/xJKbBbvUYeFFgmOp5KPPFdjOivnaaBu9rEKiiSDuT0jnty3xWTibO6sEFNGkAEeJp2J6DGa7hgGqwzrLCPZB2AUHncC/XFCmjswd5UwRoBkX/EescvfhFhLN1QQJYPIuJlRJ5EG5gQZFpPMY2pcPqFBUsKZJSZAuIGmD1n64LcF4Ea+XrgStQFO7+7eGsfJrD1g8sC+y9ehRrMczS70FdI1AHS08w3vB6RiRrJDxhlQ20WAHgJYExzY7k74Dfbv5W+WD2fzFP7TVemIoueQmPCJZZESGk/LEX+y6f/AD1/z4KH+Bn4k5Nd5YmHJiSbXAt0xzPttThaV9tVP10MQPljo/GCe+qAfibqdmI22/Ywq9o+z9XMA6dIAcuNRNwUExA/FOIi6eTWcbWBCrU5CsBAKx/iFjg52VygeQ7aU1AzHskbnly+mIMhku8KUzCqzwpNrm255TGGRMmKaExGmqaTJBtAvJiINwOdtsdLlijl65LOczrV1oqTaijIhU7q0cx0gR9cWWy/dwoLMoAhyNOsR7UE7TKz5YCcPy60vFWVkpprSkQ0K0+yb+0ASJHngrlyzjWSNKAKQT+I+HT5TMjznGZQYyVPvAFKq0SBq5yNsCm4Qvh0q3ikEBtiJmNQ1Rbe+L/BjqcqSORtuDz8ouN8WeItVRh4ss5G3euKbAGPxqSflticpl0qEo5GrUKhaejV3gYsZI0ERLREHyH0xc7H1RS4hTpqdQIZSf5tJJHyA92LGdavUGnvqKIDdcse8MRsTZU9ZGAfBm7rPZbTYd4osTsbbxeZ35788aIzZ25cK/8AaHVZcsrqYios+hVv6YZKbW/fXC7/AGhLORqfylW+DAfniQED7SxB8RII5WxUJ9/qZxHkdTeELc2Hyti+/DXCk1GRB/M0Rh0Mq6rdMYqVABc8/wB9Biz9nowCapqSbCkpaTfaJnY/DBChwdjGjKO5POqwSJAOxv8ALkcAAJ6okfli9l8nUN+7MdTb64ZqXAMxaGoUhaYDdepA5c4IxXy3DXaqFqmoCOerSLruOTdZnCtAC8pwmtVJmmyKBq1MB62EzizwPK0aphHLjqbLPTrJBw6qQxJpmSpIYc5mx9++BGR4AlIt3KL4nLwTBExYTaLQI8sLsCTKPHMkaNLXRC6gRq8IJC8yJN439AcX+GUm0EEEmzCpAGq5EGPQEepxby/Daalv4YVmsWN295kyPlibh0IppGxUzJ/DNhPQbfDBY6B/GcolMJmHG7LTeALyZU+5hHofLGOF5SnTACIFA8pLW3M88Q9q88lcrlKTajIeowuFjYE/En3Dni/SdUA5kWHn8cZzbSo044p5YM4pVqGuVpz7IJhwyx1taTERY4zl89UQ+G45jceh8/TpjfieVLVNQfSpgMI1bTHOw9MUgdMgGZgA8v0xn1vKNe1LIxUeNIKTA0wxYyRvMDa/LzOFp6IOtgApa8rHK3rAxtlUIcP4WSTqEnlHQQd+uM53M62kAD0xulRg6bB2UyzICC7OzHUeV/IcsWNWg3viRCFHn1wOzLlqgpi7kSB5c56D1wbFo6D2AqlqVUm81AL32QfK/wCXPEHa/hQp1VzKrKlgagtGuZk8oeCCeoP4hi32Dod3lYO5qMT0BhR+z69Rg/nsi1alUQDVIgrqVCfQlWANhuIlRcaMKxEXH8xlcxkNbkIjAaSB7L302G0GRHQnHIdLfgHxX9cX8/Sq0i6OHXnoYkT0nkfXA3vT+D5/0w7LjGvRx45WZM1VBEBmZVIk6rzPqCTgZUzJ8MeEq+ojbXNmsfWeQtbF7jVZu9zQ7unqSo72JJgapkkmJGkwCIkWwIOccqGEKCYBUKDMTb723PCq0NySywfneG630q2gBmMmBAgssaiOdr4sZahMl4LHcwBuPICOWIeOcUZMsbFiTp1E3BN1v09oYU8nxAklajEho57YqsGUpKxhz+a1BEdlamCVKzs5iII5kAfDBTi/eKXVl8aqAomZAHhJgkFipG3MbYWMpp7804hakAAn7wNrza0g4YqOUZaTVmdWHedywBkh4udo0naZPK2G/AjlMJcKeKqGIlTPlMGD8P8AXDDmWNyNX+HvI/8AQrj4qMK/CKSUatBgxZJLOsezLEQfIrJHUYe83wUEB6TK1Mg+MjVFxF9xv1G2J9KEviQJEtqgc37yB0INYJTBHkjHoMKFXLM2apEGNLhjM9QRv4pPmJPQbY6NxHgndkF3UE7d2g1Rb73iYC/JhgZlOBq1XUo9mYneTEsf5v1nri4szkNuX4jSIH8RRMxqOmYMH2oxR7Y3yeY5xTLD/DfEGap6F8cBVuZGFvhrVK5zGpAKfiVbuurVsp0sBGmZJB5b4UaHoWeD5erXbu4ExJgRp6n4YZ04alBNCNTVns1R11f5Z8OokWLeHe84Idj6aUawRv4lNS+tmAgkqdSpO8NA5wemGninZ4BtMKadQhyJgOafsypFokzpYA/hGHKWQSpCXmu8y9REUFmcAd41y2506gAsDooi+C/CMpV0NWkshOkMBFwb/p0sb4I57himnoSO8BlWNhItysLWsI8sVuFcarZVu7qLpH4W9l/7sTHu94xPpT0Vs7k9QYrGs/imD+Y91vLEWWqOq6KoJEzp5r5qRcjzXDalChmv+Cwp1Y1Gm3PzEcvMfLAfOZRkOmokReCPmD18wcNpMhSa2Uq3DWJ72g7K8RIiY9NmFv6c8VcxxSssCpTptyDKShJvaDInnyxL9nqIdaksPw8/lZh88WDpqBWqAahcNvfz5H0N/MYmqNLTNqclQxkEgahMxIkX9PoceqzZ13HXn6+XLGKtalTUuzQY0syGUYSSkj7rLMX3E4L5LN5ejRFTu9VUi4eCq+vL88CExQoUlp1ZpgJTckkFYJNtjyAMiMTZnMKrfG3mdsSZSsleoXFqakmygKWmCRN/Ieh8saV+Ha5ImAd9gPhzxDjk0U8FLvmcleQEkX2tLE8hiDM5pFPdBSzAySG2n+6doPPfBfO0e7p6FAINybTMRv0/pgCmXCmY06rk7yfU74pCedk9SuW54r1a0TiOrmQNuU4rJTNRrmF59T0j88OhPBNTqajYyD+WCeZz5pqGVVvbVEQOnU/TAlKS6kpovh2Meh67jmZ+WL9TT3eljzBCi7N1gbAeZt6m2FeMCGTsnxuitPuz/DjXVYmQoJYDczfYj38wBgplM5mc82jKzRoCA9YgqTHJeg/lF9pIvKa3DKwNNDRZTUvSpgGG87+23mdp5DDFwzthXyWWak1AAoxQE2KsSTBXc+RsMNJAosO8VpUKKqvEF752FqgU6o2IgGRpkfPFD/dzhf4q3wb/ALMLjNWzzmpUMCQCTJCE7KAPac2hRfb1xf8A9hr1zHwo/wDy4eBJyQvdqGb/AGvWQsV71XgxuULEe+FF8VXyPfq6IyiF16mOwWGnzIPIYk7fgjiFJxE/aXTncGpF/dOC1bgTVKvgKiaYZt9+ZFuYI+GFE0nQBz2XOYpuhjWywLmNQOoc+oj34QQ8T1nHTK2Yo0Gv3lRlO3hQSPPxE/AYQeNUgK9SNtWoDpq8X54vRi8lfvTuOVxh14Dky8ok6W0slRlIQE3ClgCCxsNMg/TCRTmIx0j+zel9ry1fJvsVY02v4GGkhomD4tJ/w4ubuIorJY4dmv4FSm+lWDBlMHUSG06PKQdj0OCuQrlbgkcjBMR9DfCcUNWkwaAGFo5EAf8AVJwb7PZk1KSTYgQfOJH5YyaLsNfa0UDWyreLkCT5DGMrmQtXWJ0sIYkRddviCR7hgdxOgBUSQNT0mKMAJRgQDNrgwp+OCfAMmoGqqWqkDUSfK5tt7sGxEfEhVzkqjBEBgki593piKpmqdCiaKKtVtnaPAD038RAgb8rnli9xWuagk+FWjwrzHn+gj34HdxT1gqCvhIW4sepER1sItGEVRDk64GksLxAWPWygDaIgDzwaXO1mCAuJSSoLTFtvf+eKlLKBDvqaIk9OgHT9BitxGqwcEHa/7/XFKDojvkZvtylilWEccwwKmfP9fjjNfKB1KvDL+7g8jhaydItKgwTfrf13j93wW4dmHWEs1ySSeQMECAMToqyhnODvrDszuiCRonvBAMaYMkgdMFuCdrFrKKWYHeL+I+2vqPvHzF/XBT7IWAZTEifTA/PcBWtLEBagEB13MTva4wWBPxLhQFM1qTipSEk3Er6/Tr5YVMvmP4n8R/agmLgAgwo6+EHxfrg/xbgNallGbvV1uwCLfQbT/E5tsTt/QJx/grrRGnQ1Z1jWzMAthMAA9dsVdkpJE2ZzNHK+K0v7KLu3ouwHMnbngcvH9a1EqqoXmJsItGwuNjibhfAa6U9RFE5hoHeF3YACRYFbW5CBj2V7K1mZtbU2IPMm88z4flhFfkxQRmIYnSgEBRzifgPPFirnNlAACjkI956nlJxfPZyufvU/i3/bjI7K1h96n8WsPLw4QAPO1+vwn64D8RzMe0dPrhvz/Y2u7AoaKgdWcz5mVO5xXpdgsxBZnolt/af66PLCzZXgmfY9Zl50i++9r26DE1StRKKCzKJiByGwJJFxhpzfYLOVJ/iUByF2/wCz5YzlP7NK+7vRboNT/PwYmTekReQBlckiSytqJEAx8T+WH3gXD6L5ZDXUEBCQYcMuqoZh/ZB2sLm3LFL/AHCzETronkBLR/7NsNXB+z9anl1ps6swUKWD1AD4pNvZG/IAm9xhpUU2tAPtLw3N06tOtTqd81IEoLd4q2k6PvDkSvlbC6uSavUbMZixbxFZ0lgTEsf/AA6fKY1HZQTfHWc3w41HpmVhCDBEjfcbFWEWIMciDgHmuy9VmJDINiLkXNrQtjG73aLLo3NCsVXUyqjwgeAKFIiROgLMrIuUnWwu7ILY072n1p/HJ/phkXsZUFg1OANPP2Zk2iIn7m3NjUNsZ/3bzX41/wDPb/4MMR//2Q=="/>
          <p:cNvSpPr>
            <a:spLocks noChangeAspect="1" noChangeArrowheads="1"/>
          </p:cNvSpPr>
          <p:nvPr/>
        </p:nvSpPr>
        <p:spPr bwMode="auto">
          <a:xfrm>
            <a:off x="155575" y="-1477963"/>
            <a:ext cx="42862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44" name="Picture 20" descr="https://encrypted-tbn0.gstatic.com/images?q=tbn:ANd9GcRzPLtqeJUG2J7VivHBf7mrBe9zXBSyajQpWSR-J9P8HSBIhp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93" y="4725144"/>
            <a:ext cx="269176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TsAld08aEKFY9QVDTcGyFUQl-P2EssbWtpqL9TwlFNgR-NUmf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3" y="5173760"/>
            <a:ext cx="1728763" cy="15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ncrypted-tbn3.gstatic.com/images?q=tbn:ANd9GcSg4TArZttM_tQHL0u4KMWXHToXUc0dqPJyKJucxYc3bBMOQSeEp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35005"/>
            <a:ext cx="2106006" cy="117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6" descr="data:image/jpeg;base64,/9j/4AAQSkZJRgABAQAAAQABAAD/2wCEAAkGBxIHBhAIBxMKFhUXFhwVGBcXDRsZHBoTGRMZIhcYFRokICkgGiYxHBgaLTEtKik3Li4uIx8/RDMtNyotLisBCgoKDg0OGxAQGi4mICQ1NSw2NzI3Li4xLzcyMjA0NzQ0LzgvNzc4NzQ1LzQ0NDQ0Ly80NTYyLzQ0LDc0NSw2NP/AABEIALkBEQMBEQACEQEDEQH/xAAbAAEAAgMBAQAAAAAAAAAAAAAAAgMEBQYBB//EAEIQAAIBAgEJBQYDBgMJAAAAAAABAgMEEQUSExYhMVGT0gYiQVSSMmFxcrGyMzSRFBUjQoHwQ1KhByQ2YoKis8HR/8QAGwEBAAIDAQEAAAAAAAAAAAAAAAECAwQFBgf/xABAEQACAAQDBQUHAwEGBgMAAAAAAQIDBBEhUdESFTGRoQVBUmFxEyIyU4Gx8AYUwXIjQnOywuEkNGKCkvEzQ0T/2gAMAwEAAhEDEQA/AOYpU46KOyO5fyrgcRt3PqkEEOysES0ceEfShdlt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Cl+FH4L6B8RB8KJEFwAAAAAAAAAAAAAAAAAAAAAAAAAAAAAAAAAAAAAAAAAAAAAAAAARpfhR+C+hL4lIPhRIguAAAAAAAAAAAAAAAAAAAAAAAAAAAAAAAAAAAAAAAAAAAAAAAAACNL8KPwX0JfEpB8KJEFwAAAAAAAAAAAAAAAAAAAAAAAAAAAAAAAAAAAAAAAAAAAAAAAAARpfhR+C+hL4lIPhRIguAAAAAAAAAAAAAAAAAAAAAAAAAAAAAAAAAAAAAAAAAAAAAAAAADcUOyd9KjGUbee5f4kOHzGjF2nSpv3+j0ObB2rR7K/tOj0J6o33l58yn1EbzpPH0ehb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fW7L8nT+SP2o8dM+N+p4VFxQAAAAAAAAAAAAAA8x24AHoAAAAAAAAAAAAAAAAAAAAAAAAAAAAAAAAABTZfk6fyR+1F5nxv1CLigAAAAAAAAAAB5KSisZNGSXJmTXaXC36K4bS4lcq6Twji/gZv2ccKvNag/qvd/RJu3na3nxI2sjWTuav78jFReizdrzFvwl3fazscWv5cME+Ozow0VN+zcXtFt343it3f9GSeF9pvFKyxptRbXDD88zZxrrHCWK+KOf+zjiV5TUf8ATe/JpPkmX2sycZqXstGGbImyv/kha9U0E0+BIxEgAAAAAAAAAAAAAAAAAAAAAAAAAAAAAFNl+Tp/JH7UXmfG/UIuKAAAAAAAAAAEPgDmct9p6ORaihdQqzqS7yio7FHFpYyezwe7FnfdDOnxRSoHswQPZ+q77Li3xu88DfoOzJtWnHC0lm9DVX/bOpbZMpXdnQjHSuW2bbSzWlswwzv1+pn3ZKnTdmKZfZhhTS8lb+L/AFN6l7Hginxyo4/htw77/ax7S7RVqnZeeUpv+MpbFodmHg1HxjmYty8NvAh00mGZ+1S91tPj5Ncc7vhqUj7PlKvUpfB6/mN+70zIZL7Z1buxr1byjGWiipt001jjLDBp4peOLx3J7C67NkyJ8Lhjte6s+/Dh1/MDJWdjy4JkEEuO207Y2w7/AC+itkbTIvaqjlmtoaEK1OqlnYNYpxT295f+0jWVBOpYkm1FBE1C1nfyzyaxTNKv7Km0sO22ms/9v/Z1EXisThxw7MThywOcelQAAAAAAAAAAAAAAAAAAAAAAAAAAAACmy/J0/kj9qLzPjfqEXFAAAAAAAADByhlajk6cad1NKUk3GKWMpJb81ePw3szyaaZNTcCwXf3IzyqabNTcCwXf3IjYZYo31Z29KS0ijnOD9pL3/qv1Xg0TOpZkpbTXu8L9zEdNNggUcUOD7+413aTs9HKcXUjC3cs3NUnipRxli2mt+C3Jrf7mzbo+0I5US2ona/reytbH88sEbFFWx0+CbSvey4P6ffH7I1v7ilK2jSjJQpyUYJRp4qUMU8JJZyUm1jKaeHuZt/urRe02bvF4tenldLgobXysXi7Qhgj2mm4r8ccH9O5dyfDNF88jfxf2VVL2MnBxUo44RptPGjGejzFH/uxUOCTx/uG4r2g45q18/i7uSV/MKs93b2YWsn3vxNbV79OObKP3DOMXSoypuEXPuSpPRxU8W4NYR0qzsGm3hHNisFi2ZHV7bcbhxeN01fBpX79njZq13d+gXaMEUV2ntYK6wbt33d7YcbXvd3fBGb2b7OQsM2tmUN0kp7XOUXJOm2/Zi1HFPBbdmDw369b2jHMiexFEsU+PC3V+XD0Ira+OoWzE3bDDuvbHDK/DLI3l5lCnZL/AHidOPxkl/q9n9o0JVNHMV4Vh+dyNGCXHG7Qpv0PLPKFO72UpQb8UpJ4PxTw96f6Fp1LHKxfD8zIigih+JNGWaxUAAAAAAAAAAAAAAAAAAAAAAAAAAApsvydP5I/ai8z436hFxQAAAAAAAA1WWrGN1OEpKCltSm4p+Kebta+P9Dbpp8UtPLIyy5sUGCeBDI1hG1uJTWZKWG2SglgnLHDY3veLZNRPimQpd2QmToo1buyOYy124r2GVq1nRp2rUJZqbUsWvftOrS9kSpsmGY4nivI7tJ2NLnSIZsUbV/TM0WVcpVrijC9rxglU2JQu6nhv7md3Tfp6eVBE5cLxWcMP3tiblLTSoI4pUEWMOcMP37zO7F5Gpdoa1w7ydxTVKMZYqu9zcscW93snVp6VTLqJ8PJGHtaqm0Sg2FC9q/93K3n5nSyyfY5Ct4X8rq7kng4pVKks5PHBuMXueD3rDY17jLH2DDPvAr3twtAn9Lo4jqayqbl+zh/8Uur/jE3tDKNG4qRoWtWMpOnpUtH/hqWGOOOG/8AvYzk1P6Zky6WZUXjWynxssUm7NW8v9zRcE6FXihsk9n6mLlqwhdVITkqalg0puKezFPN2tf2jy1NURS01fDIzS50UGCeBHI2T4WteU4qm5Ye0oJYJvcsG1teLJqKiKZClwWX59CZk6KPBvA3BpmEAAAAAAAAAAAAAAAAAAAAAAAAAAApsvydP5I/ai8z436hFxQAAAAAAAA8zIVK0FcKm44tvOSa9iW/E9B+moVFWNNf3X90Yp3wmN+0UKV5KnbztFsWyM4rbnz8F7sDN+pZX/EQuCHDZ7vVlpUEahu0z5jeZr7fzVbOw0/g8Hjgs14/NgbMva3ctnjs/nQ9hC4l2TeHwvld36XOlq1raVnG5z6mbWjPMaqz76lFzkl/0weGOGzdhuOf+0rIZkctwYyrbWC92zUP3a4XzPLy6mKKKBQ2xatguK4d3PPvMP8A2S0o15X1K4TcXSgpJY7VjPFbNv6HsqN2iifp/J3f1O3D7FrOL/SazLtvcfu9StYZQVnGWdCNaEU4TecmltcsFtXD3HrKeOVFGom4dt5flrlKWZK9r70UPtHg7Xs+H0udv2ZhSo09HZ1IVE7SjtW+ObUqYqXDFz3b9kjg9tOJ0c5xK2Ef+X86HEq3MbvGrPbfW3Dl9jY1bmhOrClcTtX3lslOPHgzwX6blf8AFtxLDZfH1RhmQRuG6TMqpThTuH+yqkouKfdSSbxlt2E/qaFQ1UKS/ur7spJ4A84ZQAAAAAAAAAAAAAAAAAAAAAAAAAACmy/J0/kj9qLzPjfqEXFAAAAAAAADg3k2rlfttVyZlWU8xtVaTdLOShBppU9qS35rfjtPZdkU8mfKhUGGD2rcb8Mfusjt/u5dNRQzZKW1jC8ccU8c2ssUlzL73s1aUsp/uCVa9U50U4pqLWZCrUeCeb4Zvi93iT2rDMoo1MlQpw8Xfjd4d1vtxKSe1auKD9xsw2T8+LS8/wDa5yVpZ0sldp5W97UahRnipZu9xknFNbdn97CZk2bPpVHLhxiXI7c2ZOqKDalQXceFvJ3ubWv2ht3C4tVTtsynBK3cYvvSlTalmLD+Hhjh8MSsVFNhly5ynROZMb9om3gk7q7v717X78TztL2TV+3hUUvZhTVnh9rnMZIvb3JdwrrJUqkE6Tq7G+9ThJrvJ91vxSw3SXE9hLoaeCU/7W0xRKC2GztNJpZ2xs3fBp4YGOs7dhqKjZjkqKVjjjtW4XT4LO1scMT6faW1Tt5k+jlC5qUo0lmuVJUcXpoOanmyzu6pJrDfvWzFYu1HV7EDez7zw48Pp6oibFD2dNjlwJt90V/7rs1hbQu7O5IqQ7KXuS7lVIRk5U4Z9JZyjOmsZPDZLbP/AEw2eFO1qmFyop0PFQtv6J4GOqqYXVS50Nm1Zu3C6fDoai17NWtPKMMh6a8dRR0mCjBJQdWDxxzP80Vsxfj7jx3ZbmV8xxzIUofLjdYd9+55HQn9q1ew6hQw2vbvyfnkyu9yfPIva2hkvJkq0pSjCpKajmpU3VnpHWS2VG1GW/BJ4YLF4q/alJKp4Itp3hthfjfgksrYcPrgWgqoKmljmzklxSzvZWt3pLyePfgd0eMOKAAAAAAAAAAAAAAAAAAAAAAAAAAAU2X5On8kftReZ8b9Qi4oAAAAAAAAcve9pLmplmWTez9s51IPBzm8IpuL+C3Pxkt25nq+waSKXGpyabiTsvK6x6HSgoJHsYZ1TN2YXwSxb7vzBk8j9nq1LLbytl+rpK+bglH2YpymsFsXv2JJLF73tH6jqJsDUmLvV3z4FZ1dJik+wpoNmC98eLfn+P6cCjKVlSqdprZ1KdB50Lhyxpp4tNYOWzacqTNmKljtE8HB3+pEmZGqWZZvBw/6jl7nJCv8j5Kt7SFNVJwrPFRScpRhik3/AEw/qdWGpcudURRt2Th+l3Y7Mup9jUT44uELXJuzt9Dj6cn+wu0gpuecoxnnbqLUsafHbKT7vi37kfRN50ziVTE1a13BbFx+7aK9rYJYRXwX1PLx/p2rhmOXCvcvhHdWUPnjf6ZnSZOt5W9nmOWU4vNz8Kdxmpt4YRilj3s3a8fhhi0zxMytmuO8MSSb8+fFYX1vgz1syOW4lZQNX2fehu0krXbwwww53wZsIOVG+s6lKtfvOuaUZQncuSUXKLSaTweK972e/YteKqnTJU2CN4bMWePFfmBgWxHBNhilwYQNpqG3DDLu9Edb2g7PVbvKVPKmRqzpXCSgm/Zksdiex+PFNPZsNT9Oz5kUxyIXbBxfZWOPT10uVKcmog2oG7+aea/F6mPT7S3dplenYdpbbNlNxpxqU33W3JqLw2rx24PFYbvA2e3aOKdH7RxJRQw8M0m3f+DL+wpo5UU2lm3Sxaiwa/PS3mdWeQOYAAAAAAAAAAAAAAAAAAAAAAAAAAAU2X5On8kftReZ8b9Qi4oAAAAAAAAYttbU7LKzvsc3SZqlwxhCeEvi1JJ+6MT0X6fqoYahKbEklDFZt24uHDpfmRPjiilqDL+fzqzIlVjWupSpNNYL75//AEfqSdLm1EDlxJrZ7nfvZjkppYnOX/8AxLafJc/VHPlf8rM9YP5OlK/5Wb6w/wCo1GRfayD8tf8A8TN2p/8A1/8Ab9zfqeNV6r/MaiEV+6sjtqOOkrvfg9ldtYcXjuXi8F4m42/a1HpD9jb4TKn+mH7L88liLbNo28Y4RgklLDP0i0ekhhLOku4nKUZd3Fd1vfHB3bTcV/ebw8NnZ9y4uyaxztwZr1kufOmwxS5nB+97qW17sXu4PjxWOOKXBkacFG9tO5mS/baeKdaU28dG87vJPasHt2rZxIcTcEzG62H3JZ5G2o25cz3rr2b7klxathhqfUpVVSqQlUaSzl9TQ/Ts2CVVuKZEktl8XbvR5Gam4cCvKFGllHKNO4xUtHhKPis/CSxa4pPZ8TP+oaqGKf8A2USacKTad+9u2BaRFFBA1mXnmiwAAAAAAAAAAAAAAAAAAAAAAAAAABTZfk6fyR+1F5nxv1CLigAAAAAAABz2V8pyp3zpKk5KH/LX2tpbYqNJ52Cf8ra34tbT0FD2VKm0/tXNs3/h4Yvi3MVr+aheSeBgjmuF2t99DzJWVJTvM2pRlDOwisI1l475aSnHDDbux37cFgy1X2RBBJcyCcotlX/+vpszIutvK7wEM5t2a+/8pF2U7Gay1Qv47acY1IySTbUpxjg0lvWMf6N8N3LkTYXJild7at9L6m/BNUMiOW+LafK+ppMi2tTHIjVOu8yNfPwpt5uNNpZ+zu7eJ2plHPmuphggfvbNsLXxzeBv1E+U3UtRLFq2Kx97uzJU8iqXZehaaWz0lJyrxraWLpQqKo5aOcsfHSYNrxXuWPY9hadFIcD99XcXdgrW4cLLO94uFjUh7Wk+3jqdr+zfuNXV7Ws3lg1/GZz1xZypzqyuqOVYSqR7+FDSReLTxozTwazXKK24Zr34rB4HSVMGzDspqHhx62Xo8O9cMu7LqIIoYNiZLcMLwvFsvg/iXrZ+q87redlsiTuLqjdXEK1OjQxdKNT25Tl4yX8qWOzduRxa+qhghilppxxfFbgrd3rn9TQrayHZihhacUdtpr4cO5Z373yN1lrKcqd1oqVKU83fiquG1LatHTnt371xw8SaHsmCbJU2Oaodr+jufftTIenDvtgeejmtOyX3/hMhk3KkpXsYaGUVJ5r7tdPDwbjKks3x2vBe8tV9kypdO5inJtf4Vn5Jqa7+iu/+kQzm3a330OjPOmcAAAAAAAAAAAAAAAAAAAAAAAAAAApsvydP5I/ai8z436hFxQAAAAAAAAwbjI1tdTnO5t7OTng5OVCLcmklFybW3BJYG9J7UrZMMMMqdHCoeCUTSV+NlfvKOXA+KRG3yHa2tSNS1oWsGtzhSUN27HDDH+peZ2vXzYYoJk6KJRcdpuL73t9LEKVAndJGwOcZCObg8Y4r3p4P9UbEmsqJKtLjiS8m7cuBDhT4orlawnU0kopvHHF78eOPE299V9re1fTQp7GX4UWuOLxli/i2/qas6tqJytMmRNZXduXAuoUuCPTWJMC6yLbXlV1byhbVG9+fTU/Bbk8UtyOhJ7WrpMClyp0UKXhbh6qzf1KOVA3dpHlDIlrbuLt7eyi4vOi1Qimpf5k8Nj94m9rV81RKZPjaiVneKJprJq/AKVAuEKNgc8uAAAAAAAAAAAAAAAAAAAAAAAAAAAfKrft7dwoQilZbIpfhS4fOeti7Fpm27xc1oevh7CpXCneLmtCzX+84WXKl1kbkps4ua0J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clS/Cj8F9DsPideD4USILgAAAAAAAAAAAAAAAAAAAAAAAAAAAAAAAAAAAAAAAAAAAAAAAAAjS/Cj8F9CXxKQfCiRBcAAAAAAAAAAAAAAAAAAAAAAAAAAAAAAAAAAAAAAAAAAAAAAAAAEaX4UfgvoS+JSD4USILgAAAAAAAAAAAAAAAAAAAAAAAAAAAAAAAAAAAAAAAAAAAAAAAAAjS/Cj8F9CXxKQfCiRBcAAAAAAAAAAAAAAAAAAAAAAAAAAAAAAAAAAAAAAAAAAAAAAAAAEaX4UfgvoS+JWD4USILAAAAAAAAAAAAAAAAAAAAAAAAAAAAAAAAAAAAAAAAAAAAAAAAAA1dP2F8F9DOzlQfCiRBY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28" descr="data:image/jpeg;base64,/9j/4AAQSkZJRgABAQAAAQABAAD/2wCEAAkGBxIHBhAIBxMKFhUXFhwVGBcXDRsZHBoTGRMZIhcYFRokICkgGiYxHBgaLTEtKik3Li4uIx8/RDMtNyotLisBCgoKDg0OGxAQGi4mICQ1NSw2NzI3Li4xLzcyMjA0NzQ0LzgvNzc4NzQ1LzQ0NDQ0Ly80NTYyLzQ0LDc0NSw2NP/AABEIALkBEQMBEQACEQEDEQH/xAAbAAEAAgMBAQAAAAAAAAAAAAAAAgMEBQYBB//EAEIQAAIBAgEJBQYDBgMJAAAAAAABAgMEEQUSExYhMVGT0gYiQVSSMmFxcrGyMzSRFBUjQoHwQ1KhByQ2YoKis8HR/8QAGwEBAAIDAQEAAAAAAAAAAAAAAAECAwQFBgf/xABAEQACAAQDBQUHAwEGBgMAAAAAAQIDBBEhUdESFTGRoQVBUmFxEyIyU4Gx8AYUwXIjQnOywuEkNGKCkvEzQ0T/2gAMAwEAAhEDEQA/AOYpU46KOyO5fyrgcRt3PqkEEOysES0ceEfShdlt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Cl+FH4L6B8RB8KJEFwAAAAAAAAAAAAAAAAAAAAAAAAAAAAAAAAAAAAAAAAAAAAAAAAARpfhR+C+hL4lIPhRIguAAAAAAAAAAAAAAAAAAAAAAAAAAAAAAAAAAAAAAAAAAAAAAAAACNL8KPwX0JfEpB8KJEFwAAAAAAAAAAAAAAAAAAAAAAAAAAAAAAAAAAAAAAAAAAAAAAAAARpfhR+C+hL4lIPhRIguAAAAAAAAAAAAAAAAAAAAAAAAAAAAAAAAAAAAAAAAAAAAAAAAADcUOyd9KjGUbee5f4kOHzGjF2nSpv3+j0ObB2rR7K/tOj0J6o33l58yn1EbzpPH0ehb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fW7L8nT+SP2o8dM+N+p4VFxQAAAAAAAAAAAAAA8x24AHoAAAAAAAAAAAAAAAAAAAAAAAAAAAAAAAAABTZfk6fyR+1F5nxv1CLigAAAAAAAAAAB5KSisZNGSXJmTXaXC36K4bS4lcq6Twji/gZv2ccKvNag/qvd/RJu3na3nxI2sjWTuav78jFReizdrzFvwl3fazscWv5cME+Ozow0VN+zcXtFt343it3f9GSeF9pvFKyxptRbXDD88zZxrrHCWK+KOf+zjiV5TUf8ATe/JpPkmX2sycZqXstGGbImyv/kha9U0E0+BIxEgAAAAAAAAAAAAAAAAAAAAAAAAAAAAAFNl+Tp/JH7UXmfG/UIuKAAAAAAAAAAEPgDmct9p6ORaihdQqzqS7yio7FHFpYyezwe7FnfdDOnxRSoHswQPZ+q77Li3xu88DfoOzJtWnHC0lm9DVX/bOpbZMpXdnQjHSuW2bbSzWlswwzv1+pn3ZKnTdmKZfZhhTS8lb+L/AFN6l7Hginxyo4/htw77/ax7S7RVqnZeeUpv+MpbFodmHg1HxjmYty8NvAh00mGZ+1S91tPj5Ncc7vhqUj7PlKvUpfB6/mN+70zIZL7Z1buxr1byjGWiipt001jjLDBp4peOLx3J7C67NkyJ8Lhjte6s+/Dh1/MDJWdjy4JkEEuO207Y2w7/AC+itkbTIvaqjlmtoaEK1OqlnYNYpxT295f+0jWVBOpYkm1FBE1C1nfyzyaxTNKv7Km0sO22ms/9v/Z1EXisThxw7MThywOcelQAAAAAAAAAAAAAAAAAAAAAAAAAAAACmy/J0/kj9qLzPjfqEXFAAAAAAAADByhlajk6cad1NKUk3GKWMpJb81ePw3szyaaZNTcCwXf3IzyqabNTcCwXf3IjYZYo31Z29KS0ijnOD9pL3/qv1Xg0TOpZkpbTXu8L9zEdNNggUcUOD7+413aTs9HKcXUjC3cs3NUnipRxli2mt+C3Jrf7mzbo+0I5US2ona/reytbH88sEbFFWx0+CbSvey4P6ffH7I1v7ilK2jSjJQpyUYJRp4qUMU8JJZyUm1jKaeHuZt/urRe02bvF4tenldLgobXysXi7Qhgj2mm4r8ccH9O5dyfDNF88jfxf2VVL2MnBxUo44RptPGjGejzFH/uxUOCTx/uG4r2g45q18/i7uSV/MKs93b2YWsn3vxNbV79OObKP3DOMXSoypuEXPuSpPRxU8W4NYR0qzsGm3hHNisFi2ZHV7bcbhxeN01fBpX79njZq13d+gXaMEUV2ntYK6wbt33d7YcbXvd3fBGb2b7OQsM2tmUN0kp7XOUXJOm2/Zi1HFPBbdmDw369b2jHMiexFEsU+PC3V+XD0Ira+OoWzE3bDDuvbHDK/DLI3l5lCnZL/AHidOPxkl/q9n9o0JVNHMV4Vh+dyNGCXHG7Qpv0PLPKFO72UpQb8UpJ4PxTw96f6Fp1LHKxfD8zIigih+JNGWaxUAAAAAAAAAAAAAAAAAAAAAAAAAAApsvydP5I/ai8z436hFxQAAAAAAAA1WWrGN1OEpKCltSm4p+Kebta+P9Dbpp8UtPLIyy5sUGCeBDI1hG1uJTWZKWG2SglgnLHDY3veLZNRPimQpd2QmToo1buyOYy124r2GVq1nRp2rUJZqbUsWvftOrS9kSpsmGY4nivI7tJ2NLnSIZsUbV/TM0WVcpVrijC9rxglU2JQu6nhv7md3Tfp6eVBE5cLxWcMP3tiblLTSoI4pUEWMOcMP37zO7F5Gpdoa1w7ydxTVKMZYqu9zcscW93snVp6VTLqJ8PJGHtaqm0Sg2FC9q/93K3n5nSyyfY5Ct4X8rq7kng4pVKks5PHBuMXueD3rDY17jLH2DDPvAr3twtAn9Lo4jqayqbl+zh/8Uur/jE3tDKNG4qRoWtWMpOnpUtH/hqWGOOOG/8AvYzk1P6Zky6WZUXjWynxssUm7NW8v9zRcE6FXihsk9n6mLlqwhdVITkqalg0puKezFPN2tf2jy1NURS01fDIzS50UGCeBHI2T4WteU4qm5Ye0oJYJvcsG1teLJqKiKZClwWX59CZk6KPBvA3BpmEAAAAAAAAAAAAAAAAAAAAAAAAAAApsvydP5I/ai8z436hFxQAAAAAAAA8zIVK0FcKm44tvOSa9iW/E9B+moVFWNNf3X90Yp3wmN+0UKV5KnbztFsWyM4rbnz8F7sDN+pZX/EQuCHDZ7vVlpUEahu0z5jeZr7fzVbOw0/g8Hjgs14/NgbMva3ctnjs/nQ9hC4l2TeHwvld36XOlq1raVnG5z6mbWjPMaqz76lFzkl/0weGOGzdhuOf+0rIZkctwYyrbWC92zUP3a4XzPLy6mKKKBQ2xatguK4d3PPvMP8A2S0o15X1K4TcXSgpJY7VjPFbNv6HsqN2iifp/J3f1O3D7FrOL/SazLtvcfu9StYZQVnGWdCNaEU4TecmltcsFtXD3HrKeOVFGom4dt5flrlKWZK9r70UPtHg7Xs+H0udv2ZhSo09HZ1IVE7SjtW+ObUqYqXDFz3b9kjg9tOJ0c5xK2Ef+X86HEq3MbvGrPbfW3Dl9jY1bmhOrClcTtX3lslOPHgzwX6blf8AFtxLDZfH1RhmQRuG6TMqpThTuH+yqkouKfdSSbxlt2E/qaFQ1UKS/ur7spJ4A84ZQAAAAAAAAAAAAAAAAAAAAAAAAAACmy/J0/kj9qLzPjfqEXFAAAAAAAADg3k2rlfttVyZlWU8xtVaTdLOShBppU9qS35rfjtPZdkU8mfKhUGGD2rcb8Mfusjt/u5dNRQzZKW1jC8ccU8c2ssUlzL73s1aUsp/uCVa9U50U4pqLWZCrUeCeb4Zvi93iT2rDMoo1MlQpw8Xfjd4d1vtxKSe1auKD9xsw2T8+LS8/wDa5yVpZ0sldp5W97UahRnipZu9xknFNbdn97CZk2bPpVHLhxiXI7c2ZOqKDalQXceFvJ3ubWv2ht3C4tVTtsynBK3cYvvSlTalmLD+Hhjh8MSsVFNhly5ynROZMb9om3gk7q7v717X78TztL2TV+3hUUvZhTVnh9rnMZIvb3JdwrrJUqkE6Tq7G+9ThJrvJ91vxSw3SXE9hLoaeCU/7W0xRKC2GztNJpZ2xs3fBp4YGOs7dhqKjZjkqKVjjjtW4XT4LO1scMT6faW1Tt5k+jlC5qUo0lmuVJUcXpoOanmyzu6pJrDfvWzFYu1HV7EDez7zw48Pp6oibFD2dNjlwJt90V/7rs1hbQu7O5IqQ7KXuS7lVIRk5U4Z9JZyjOmsZPDZLbP/AEw2eFO1qmFyop0PFQtv6J4GOqqYXVS50Nm1Zu3C6fDoai17NWtPKMMh6a8dRR0mCjBJQdWDxxzP80Vsxfj7jx3ZbmV8xxzIUofLjdYd9+55HQn9q1ew6hQw2vbvyfnkyu9yfPIva2hkvJkq0pSjCpKajmpU3VnpHWS2VG1GW/BJ4YLF4q/alJKp4Itp3hthfjfgksrYcPrgWgqoKmljmzklxSzvZWt3pLyePfgd0eMOKAAAAAAAAAAAAAAAAAAAAAAAAAAAU2X5On8kftReZ8b9Qi4oAAAAAAAAcve9pLmplmWTez9s51IPBzm8IpuL+C3Pxkt25nq+waSKXGpyabiTsvK6x6HSgoJHsYZ1TN2YXwSxb7vzBk8j9nq1LLbytl+rpK+bglH2YpymsFsXv2JJLF73tH6jqJsDUmLvV3z4FZ1dJik+wpoNmC98eLfn+P6cCjKVlSqdprZ1KdB50Lhyxpp4tNYOWzacqTNmKljtE8HB3+pEmZGqWZZvBw/6jl7nJCv8j5Kt7SFNVJwrPFRScpRhik3/AEw/qdWGpcudURRt2Th+l3Y7Mup9jUT44uELXJuzt9Dj6cn+wu0gpuecoxnnbqLUsafHbKT7vi37kfRN50ziVTE1a13BbFx+7aK9rYJYRXwX1PLx/p2rhmOXCvcvhHdWUPnjf6ZnSZOt5W9nmOWU4vNz8Kdxmpt4YRilj3s3a8fhhi0zxMytmuO8MSSb8+fFYX1vgz1syOW4lZQNX2fehu0krXbwwww53wZsIOVG+s6lKtfvOuaUZQncuSUXKLSaTweK972e/YteKqnTJU2CN4bMWePFfmBgWxHBNhilwYQNpqG3DDLu9Edb2g7PVbvKVPKmRqzpXCSgm/Zksdiex+PFNPZsNT9Oz5kUxyIXbBxfZWOPT10uVKcmog2oG7+aea/F6mPT7S3dplenYdpbbNlNxpxqU33W3JqLw2rx24PFYbvA2e3aOKdH7RxJRQw8M0m3f+DL+wpo5UU2lm3Sxaiwa/PS3mdWeQOYAAAAAAAAAAAAAAAAAAAAAAAAAAAU2X5On8kftReZ8b9Qi4oAAAAAAAAYttbU7LKzvsc3SZqlwxhCeEvi1JJ+6MT0X6fqoYahKbEklDFZt24uHDpfmRPjiilqDL+fzqzIlVjWupSpNNYL75//AEfqSdLm1EDlxJrZ7nfvZjkppYnOX/8AxLafJc/VHPlf8rM9YP5OlK/5Wb6w/wCo1GRfayD8tf8A8TN2p/8A1/8Ab9zfqeNV6r/MaiEV+6sjtqOOkrvfg9ldtYcXjuXi8F4m42/a1HpD9jb4TKn+mH7L88liLbNo28Y4RgklLDP0i0ekhhLOku4nKUZd3Fd1vfHB3bTcV/ebw8NnZ9y4uyaxztwZr1kufOmwxS5nB+97qW17sXu4PjxWOOKXBkacFG9tO5mS/baeKdaU28dG87vJPasHt2rZxIcTcEzG62H3JZ5G2o25cz3rr2b7klxathhqfUpVVSqQlUaSzl9TQ/Ts2CVVuKZEktl8XbvR5Gam4cCvKFGllHKNO4xUtHhKPis/CSxa4pPZ8TP+oaqGKf8A2USacKTad+9u2BaRFFBA1mXnmiwAAAAAAAAAAAAAAAAAAAAAAAAAABTZfk6fyR+1F5nxv1CLigAAAAAAABz2V8pyp3zpKk5KH/LX2tpbYqNJ52Cf8ra34tbT0FD2VKm0/tXNs3/h4Yvi3MVr+aheSeBgjmuF2t99DzJWVJTvM2pRlDOwisI1l475aSnHDDbux37cFgy1X2RBBJcyCcotlX/+vpszIutvK7wEM5t2a+/8pF2U7Gay1Qv47acY1IySTbUpxjg0lvWMf6N8N3LkTYXJild7at9L6m/BNUMiOW+LafK+ppMi2tTHIjVOu8yNfPwpt5uNNpZ+zu7eJ2plHPmuphggfvbNsLXxzeBv1E+U3UtRLFq2Kx97uzJU8iqXZehaaWz0lJyrxraWLpQqKo5aOcsfHSYNrxXuWPY9hadFIcD99XcXdgrW4cLLO94uFjUh7Wk+3jqdr+zfuNXV7Ws3lg1/GZz1xZypzqyuqOVYSqR7+FDSReLTxozTwazXKK24Zr34rB4HSVMGzDspqHhx62Xo8O9cMu7LqIIoYNiZLcMLwvFsvg/iXrZ+q87redlsiTuLqjdXEK1OjQxdKNT25Tl4yX8qWOzduRxa+qhghilppxxfFbgrd3rn9TQrayHZihhacUdtpr4cO5Z373yN1lrKcqd1oqVKU83fiquG1LatHTnt371xw8SaHsmCbJU2Oaodr+jufftTIenDvtgeejmtOyX3/hMhk3KkpXsYaGUVJ5r7tdPDwbjKks3x2vBe8tV9kypdO5inJtf4Vn5Jqa7+iu/+kQzm3a330OjPOmcAAAAAAAAAAAAAAAAAAAAAAAAAAApsvydP5I/ai8z436hFxQAAAAAAAAwbjI1tdTnO5t7OTng5OVCLcmklFybW3BJYG9J7UrZMMMMqdHCoeCUTSV+NlfvKOXA+KRG3yHa2tSNS1oWsGtzhSUN27HDDH+peZ2vXzYYoJk6KJRcdpuL73t9LEKVAndJGwOcZCObg8Y4r3p4P9UbEmsqJKtLjiS8m7cuBDhT4orlawnU0kopvHHF78eOPE299V9re1fTQp7GX4UWuOLxli/i2/qas6tqJytMmRNZXduXAuoUuCPTWJMC6yLbXlV1byhbVG9+fTU/Bbk8UtyOhJ7WrpMClyp0UKXhbh6qzf1KOVA3dpHlDIlrbuLt7eyi4vOi1Qimpf5k8Nj94m9rV81RKZPjaiVneKJprJq/AKVAuEKNgc8uAAAAAAAAAAAAAAAAAAAAAAAAAAAfKrft7dwoQilZbIpfhS4fOeti7Fpm27xc1oevh7CpXCneLmtCzX+84WXKl1kbkps4ua0J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clS/Cj8F9DsPideD4USILgAAAAAAAAAAAAAAAAAAAAAAAAAAAAAAAAAAAAAAAAAAAAAAAAAjS/Cj8F9CXxKQfCiRBcAAAAAAAAAAAAAAAAAAAAAAAAAAAAAAAAAAAAAAAAAAAAAAAAAEaX4UfgvoS+JSD4USILgAAAAAAAAAAAAAAAAAAAAAAAAAAAAAAAAAAAAAAAAAAAAAAAAAjS/Cj8F9CXxKQfCiRBcAAAAAAAAAAAAAAAAAAAAAAAAAAAAAAAAAAAAAAAAAAAAAAAAAEaX4UfgvoS+JWD4USILAAAAAAAAAAAAAAAAAAAAAAAAAAAAAAAAAAAAAAAAAAAAAAAAAA1dP2F8F9DOzlQfCiRBY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30" descr="data:image/jpeg;base64,/9j/4AAQSkZJRgABAQAAAQABAAD/2wCEAAkGBxIHBhAIBxMKFhUXFhwVGBcXDRsZHBoTGRMZIhcYFRokICkgGiYxHBgaLTEtKik3Li4uIx8/RDMtNyotLisBCgoKDg0OGxAQGi4mICQ1NSw2NzI3Li4xLzcyMjA0NzQ0LzgvNzc4NzQ1LzQ0NDQ0Ly80NTYyLzQ0LDc0NSw2NP/AABEIALkBEQMBEQACEQEDEQH/xAAbAAEAAgMBAQAAAAAAAAAAAAAAAgMEBQYBB//EAEIQAAIBAgEJBQYDBgMJAAAAAAABAgMEEQUSExYhMVGT0gYiQVSSMmFxcrGyMzSRFBUjQoHwQ1KhByQ2YoKis8HR/8QAGwEBAAIDAQEAAAAAAAAAAAAAAAECAwQFBgf/xABAEQACAAQDBQUHAwEGBgMAAAAAAQIDBBEhUdESFTGRoQVBUmFxEyIyU4Gx8AYUwXIjQnOywuEkNGKCkvEzQ0T/2gAMAwEAAhEDEQA/AOYpU46KOyO5fyrgcRt3PqkEEOysES0ceEfShdlt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Cl+FH4L6B8RB8KJEFwAAAAAAAAAAAAAAAAAAAAAAAAAAAAAAAAAAAAAAAAAAAAAAAAARpfhR+C+hL4lIPhRIguAAAAAAAAAAAAAAAAAAAAAAAAAAAAAAAAAAAAAAAAAAAAAAAAACNL8KPwX0JfEpB8KJEFwAAAAAAAAAAAAAAAAAAAAAAAAAAAAAAAAAAAAAAAAAAAAAAAAARpfhR+C+hL4lIPhRIguAAAAAAAAAAAAAAAAAAAAAAAAAAAAAAAAAAAAAAAAAAAAAAAAADcUOyd9KjGUbee5f4kOHzGjF2nSpv3+j0ObB2rR7K/tOj0J6o33l58yn1EbzpPH0ehb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NUb7y8+ZT6hvOk8fR6DetH8zo9BqjfeXnzKfUN50nj6PQb1o/mdHofW7L8nT+SP2o8dM+N+p4VFxQAAAAAAAAAAAAAA8x24AHoAAAAAAAAAAAAAAAAAAAAAAAAAAAAAAAAABTZfk6fyR+1F5nxv1CLigAAAAAAAAAAB5KSisZNGSXJmTXaXC36K4bS4lcq6Twji/gZv2ccKvNag/qvd/RJu3na3nxI2sjWTuav78jFReizdrzFvwl3fazscWv5cME+Ozow0VN+zcXtFt343it3f9GSeF9pvFKyxptRbXDD88zZxrrHCWK+KOf+zjiV5TUf8ATe/JpPkmX2sycZqXstGGbImyv/kha9U0E0+BIxEgAAAAAAAAAAAAAAAAAAAAAAAAAAAAAFNl+Tp/JH7UXmfG/UIuKAAAAAAAAAAEPgDmct9p6ORaihdQqzqS7yio7FHFpYyezwe7FnfdDOnxRSoHswQPZ+q77Li3xu88DfoOzJtWnHC0lm9DVX/bOpbZMpXdnQjHSuW2bbSzWlswwzv1+pn3ZKnTdmKZfZhhTS8lb+L/AFN6l7Hginxyo4/htw77/ax7S7RVqnZeeUpv+MpbFodmHg1HxjmYty8NvAh00mGZ+1S91tPj5Ncc7vhqUj7PlKvUpfB6/mN+70zIZL7Z1buxr1byjGWiipt001jjLDBp4peOLx3J7C67NkyJ8Lhjte6s+/Dh1/MDJWdjy4JkEEuO207Y2w7/AC+itkbTIvaqjlmtoaEK1OqlnYNYpxT295f+0jWVBOpYkm1FBE1C1nfyzyaxTNKv7Km0sO22ms/9v/Z1EXisThxw7MThywOcelQAAAAAAAAAAAAAAAAAAAAAAAAAAAACmy/J0/kj9qLzPjfqEXFAAAAAAAADByhlajk6cad1NKUk3GKWMpJb81ePw3szyaaZNTcCwXf3IzyqabNTcCwXf3IjYZYo31Z29KS0ijnOD9pL3/qv1Xg0TOpZkpbTXu8L9zEdNNggUcUOD7+413aTs9HKcXUjC3cs3NUnipRxli2mt+C3Jrf7mzbo+0I5US2ona/reytbH88sEbFFWx0+CbSvey4P6ffH7I1v7ilK2jSjJQpyUYJRp4qUMU8JJZyUm1jKaeHuZt/urRe02bvF4tenldLgobXysXi7Qhgj2mm4r8ccH9O5dyfDNF88jfxf2VVL2MnBxUo44RptPGjGejzFH/uxUOCTx/uG4r2g45q18/i7uSV/MKs93b2YWsn3vxNbV79OObKP3DOMXSoypuEXPuSpPRxU8W4NYR0qzsGm3hHNisFi2ZHV7bcbhxeN01fBpX79njZq13d+gXaMEUV2ntYK6wbt33d7YcbXvd3fBGb2b7OQsM2tmUN0kp7XOUXJOm2/Zi1HFPBbdmDw369b2jHMiexFEsU+PC3V+XD0Ira+OoWzE3bDDuvbHDK/DLI3l5lCnZL/AHidOPxkl/q9n9o0JVNHMV4Vh+dyNGCXHG7Qpv0PLPKFO72UpQb8UpJ4PxTw96f6Fp1LHKxfD8zIigih+JNGWaxUAAAAAAAAAAAAAAAAAAAAAAAAAAApsvydP5I/ai8z436hFxQAAAAAAAA1WWrGN1OEpKCltSm4p+Kebta+P9Dbpp8UtPLIyy5sUGCeBDI1hG1uJTWZKWG2SglgnLHDY3veLZNRPimQpd2QmToo1buyOYy124r2GVq1nRp2rUJZqbUsWvftOrS9kSpsmGY4nivI7tJ2NLnSIZsUbV/TM0WVcpVrijC9rxglU2JQu6nhv7md3Tfp6eVBE5cLxWcMP3tiblLTSoI4pUEWMOcMP37zO7F5Gpdoa1w7ydxTVKMZYqu9zcscW93snVp6VTLqJ8PJGHtaqm0Sg2FC9q/93K3n5nSyyfY5Ct4X8rq7kng4pVKks5PHBuMXueD3rDY17jLH2DDPvAr3twtAn9Lo4jqayqbl+zh/8Uur/jE3tDKNG4qRoWtWMpOnpUtH/hqWGOOOG/8AvYzk1P6Zky6WZUXjWynxssUm7NW8v9zRcE6FXihsk9n6mLlqwhdVITkqalg0puKezFPN2tf2jy1NURS01fDIzS50UGCeBHI2T4WteU4qm5Ye0oJYJvcsG1teLJqKiKZClwWX59CZk6KPBvA3BpmEAAAAAAAAAAAAAAAAAAAAAAAAAAApsvydP5I/ai8z436hFxQAAAAAAAA8zIVK0FcKm44tvOSa9iW/E9B+moVFWNNf3X90Yp3wmN+0UKV5KnbztFsWyM4rbnz8F7sDN+pZX/EQuCHDZ7vVlpUEahu0z5jeZr7fzVbOw0/g8Hjgs14/NgbMva3ctnjs/nQ9hC4l2TeHwvld36XOlq1raVnG5z6mbWjPMaqz76lFzkl/0weGOGzdhuOf+0rIZkctwYyrbWC92zUP3a4XzPLy6mKKKBQ2xatguK4d3PPvMP8A2S0o15X1K4TcXSgpJY7VjPFbNv6HsqN2iifp/J3f1O3D7FrOL/SazLtvcfu9StYZQVnGWdCNaEU4TecmltcsFtXD3HrKeOVFGom4dt5flrlKWZK9r70UPtHg7Xs+H0udv2ZhSo09HZ1IVE7SjtW+ObUqYqXDFz3b9kjg9tOJ0c5xK2Ef+X86HEq3MbvGrPbfW3Dl9jY1bmhOrClcTtX3lslOPHgzwX6blf8AFtxLDZfH1RhmQRuG6TMqpThTuH+yqkouKfdSSbxlt2E/qaFQ1UKS/ur7spJ4A84ZQAAAAAAAAAAAAAAAAAAAAAAAAAACmy/J0/kj9qLzPjfqEXFAAAAAAAADg3k2rlfttVyZlWU8xtVaTdLOShBppU9qS35rfjtPZdkU8mfKhUGGD2rcb8Mfusjt/u5dNRQzZKW1jC8ccU8c2ssUlzL73s1aUsp/uCVa9U50U4pqLWZCrUeCeb4Zvi93iT2rDMoo1MlQpw8Xfjd4d1vtxKSe1auKD9xsw2T8+LS8/wDa5yVpZ0sldp5W97UahRnipZu9xknFNbdn97CZk2bPpVHLhxiXI7c2ZOqKDalQXceFvJ3ubWv2ht3C4tVTtsynBK3cYvvSlTalmLD+Hhjh8MSsVFNhly5ynROZMb9om3gk7q7v717X78TztL2TV+3hUUvZhTVnh9rnMZIvb3JdwrrJUqkE6Tq7G+9ThJrvJ91vxSw3SXE9hLoaeCU/7W0xRKC2GztNJpZ2xs3fBp4YGOs7dhqKjZjkqKVjjjtW4XT4LO1scMT6faW1Tt5k+jlC5qUo0lmuVJUcXpoOanmyzu6pJrDfvWzFYu1HV7EDez7zw48Pp6oibFD2dNjlwJt90V/7rs1hbQu7O5IqQ7KXuS7lVIRk5U4Z9JZyjOmsZPDZLbP/AEw2eFO1qmFyop0PFQtv6J4GOqqYXVS50Nm1Zu3C6fDoai17NWtPKMMh6a8dRR0mCjBJQdWDxxzP80Vsxfj7jx3ZbmV8xxzIUofLjdYd9+55HQn9q1ew6hQw2vbvyfnkyu9yfPIva2hkvJkq0pSjCpKajmpU3VnpHWS2VG1GW/BJ4YLF4q/alJKp4Itp3hthfjfgksrYcPrgWgqoKmljmzklxSzvZWt3pLyePfgd0eMOKAAAAAAAAAAAAAAAAAAAAAAAAAAAU2X5On8kftReZ8b9Qi4oAAAAAAAAcve9pLmplmWTez9s51IPBzm8IpuL+C3Pxkt25nq+waSKXGpyabiTsvK6x6HSgoJHsYZ1TN2YXwSxb7vzBk8j9nq1LLbytl+rpK+bglH2YpymsFsXv2JJLF73tH6jqJsDUmLvV3z4FZ1dJik+wpoNmC98eLfn+P6cCjKVlSqdprZ1KdB50Lhyxpp4tNYOWzacqTNmKljtE8HB3+pEmZGqWZZvBw/6jl7nJCv8j5Kt7SFNVJwrPFRScpRhik3/AEw/qdWGpcudURRt2Th+l3Y7Mup9jUT44uELXJuzt9Dj6cn+wu0gpuecoxnnbqLUsafHbKT7vi37kfRN50ziVTE1a13BbFx+7aK9rYJYRXwX1PLx/p2rhmOXCvcvhHdWUPnjf6ZnSZOt5W9nmOWU4vNz8Kdxmpt4YRilj3s3a8fhhi0zxMytmuO8MSSb8+fFYX1vgz1syOW4lZQNX2fehu0krXbwwww53wZsIOVG+s6lKtfvOuaUZQncuSUXKLSaTweK972e/YteKqnTJU2CN4bMWePFfmBgWxHBNhilwYQNpqG3DDLu9Edb2g7PVbvKVPKmRqzpXCSgm/Zksdiex+PFNPZsNT9Oz5kUxyIXbBxfZWOPT10uVKcmog2oG7+aea/F6mPT7S3dplenYdpbbNlNxpxqU33W3JqLw2rx24PFYbvA2e3aOKdH7RxJRQw8M0m3f+DL+wpo5UU2lm3Sxaiwa/PS3mdWeQOYAAAAAAAAAAAAAAAAAAAAAAAAAAAU2X5On8kftReZ8b9Qi4oAAAAAAAAYttbU7LKzvsc3SZqlwxhCeEvi1JJ+6MT0X6fqoYahKbEklDFZt24uHDpfmRPjiilqDL+fzqzIlVjWupSpNNYL75//AEfqSdLm1EDlxJrZ7nfvZjkppYnOX/8AxLafJc/VHPlf8rM9YP5OlK/5Wb6w/wCo1GRfayD8tf8A8TN2p/8A1/8Ab9zfqeNV6r/MaiEV+6sjtqOOkrvfg9ldtYcXjuXi8F4m42/a1HpD9jb4TKn+mH7L88liLbNo28Y4RgklLDP0i0ekhhLOku4nKUZd3Fd1vfHB3bTcV/ebw8NnZ9y4uyaxztwZr1kufOmwxS5nB+97qW17sXu4PjxWOOKXBkacFG9tO5mS/baeKdaU28dG87vJPasHt2rZxIcTcEzG62H3JZ5G2o25cz3rr2b7klxathhqfUpVVSqQlUaSzl9TQ/Ts2CVVuKZEktl8XbvR5Gam4cCvKFGllHKNO4xUtHhKPis/CSxa4pPZ8TP+oaqGKf8A2USacKTad+9u2BaRFFBA1mXnmiwAAAAAAAAAAAAAAAAAAAAAAAAAABTZfk6fyR+1F5nxv1CLigAAAAAAABz2V8pyp3zpKk5KH/LX2tpbYqNJ52Cf8ra34tbT0FD2VKm0/tXNs3/h4Yvi3MVr+aheSeBgjmuF2t99DzJWVJTvM2pRlDOwisI1l475aSnHDDbux37cFgy1X2RBBJcyCcotlX/+vpszIutvK7wEM5t2a+/8pF2U7Gay1Qv47acY1IySTbUpxjg0lvWMf6N8N3LkTYXJild7at9L6m/BNUMiOW+LafK+ppMi2tTHIjVOu8yNfPwpt5uNNpZ+zu7eJ2plHPmuphggfvbNsLXxzeBv1E+U3UtRLFq2Kx97uzJU8iqXZehaaWz0lJyrxraWLpQqKo5aOcsfHSYNrxXuWPY9hadFIcD99XcXdgrW4cLLO94uFjUh7Wk+3jqdr+zfuNXV7Ws3lg1/GZz1xZypzqyuqOVYSqR7+FDSReLTxozTwazXKK24Zr34rB4HSVMGzDspqHhx62Xo8O9cMu7LqIIoYNiZLcMLwvFsvg/iXrZ+q87redlsiTuLqjdXEK1OjQxdKNT25Tl4yX8qWOzduRxa+qhghilppxxfFbgrd3rn9TQrayHZihhacUdtpr4cO5Z373yN1lrKcqd1oqVKU83fiquG1LatHTnt371xw8SaHsmCbJU2Oaodr+jufftTIenDvtgeejmtOyX3/hMhk3KkpXsYaGUVJ5r7tdPDwbjKks3x2vBe8tV9kypdO5inJtf4Vn5Jqa7+iu/+kQzm3a330OjPOmcAAAAAAAAAAAAAAAAAAAAAAAAAAApsvydP5I/ai8z436hFxQAAAAAAAAwbjI1tdTnO5t7OTng5OVCLcmklFybW3BJYG9J7UrZMMMMqdHCoeCUTSV+NlfvKOXA+KRG3yHa2tSNS1oWsGtzhSUN27HDDH+peZ2vXzYYoJk6KJRcdpuL73t9LEKVAndJGwOcZCObg8Y4r3p4P9UbEmsqJKtLjiS8m7cuBDhT4orlawnU0kopvHHF78eOPE299V9re1fTQp7GX4UWuOLxli/i2/qas6tqJytMmRNZXduXAuoUuCPTWJMC6yLbXlV1byhbVG9+fTU/Bbk8UtyOhJ7WrpMClyp0UKXhbh6qzf1KOVA3dpHlDIlrbuLt7eyi4vOi1Qimpf5k8Nj94m9rV81RKZPjaiVneKJprJq/AKVAuEKNgc8uAAAAAAAAAAAAAAAAAAAAAAAAAAAfKrft7dwoQilZbIpfhS4fOeti7Fpm27xc1oevh7CpXCneLmtCzX+84WXKl1kbkps4ua0J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Nf7zhZcqXWNyU2cXNaDcVLnFzWg1/vOFlypdY3JTZxc1oNxUucXNaDX+84WXKl1jclNnFzWg3FS5xc1oclS/Cj8F9DsPideD4USILgAAAAAAAAAAAAAAAAAAAAAAAAAAAAAAAAAAAAAAAAAAAAAAAAAjS/Cj8F9CXxKQfCiRBcAAAAAAAAAAAAAAAAAAAAAAAAAAAAAAAAAAAAAAAAAAAAAAAAAEaX4UfgvoS+JSD4USILgAAAAAAAAAAAAAAAAAAAAAAAAAAAAAAAAAAAAAAAAAAAAAAAAAjS/Cj8F9CXxKQfCiRBcAAAAAAAAAAAAAAAAAAAAAAAAAAAAAAAAAAAAAAAAAAAAAAAAAEaX4UfgvoS+JWD4USILAAAAAAAAAAAAAAAAAAAAAAAAAAAAAAAAAAAAAAAAAAAAAAAAAA1dP2F8F9DOzlQfCiRBY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6" name="Picture 32" descr="https://encrypted-tbn1.gstatic.com/images?q=tbn:ANd9GcRKtxpGb7fpGcZ0VMe6Sf5Mzna385F3v5BiBxfpmkd3VE2dQmi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5369798"/>
            <a:ext cx="1930357" cy="13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4" descr="data:image/jpeg;base64,/9j/4AAQSkZJRgABAQAAAQABAAD/2wBDAAkGBwgHBgkIBwgKCgkLDRYPDQwMDRsUFRAWIB0iIiAdHx8kKDQsJCYxJx8fLT0tMTU3Ojo6Iys/RD84QzQ5Ojf/2wBDAQoKCg0MDRoPDxo3JR8lNzc3Nzc3Nzc3Nzc3Nzc3Nzc3Nzc3Nzc3Nzc3Nzc3Nzc3Nzc3Nzc3Nzc3Nzc3Nzc3Nzf/wAARCAC3ARMDASIAAhEBAxEB/8QAGgABAQEBAQEBAAAAAAAAAAAAAAUHBgQDAv/EADoQAAEDAwEFBwMDAgQHAAAAAAABAgMEBREhEhUxk9EGExZBUVRVImGBFHGRIzIHdKHCJDaSsbLw8f/EABsBAQACAwEBAAAAAAAAAAAAAAAEBQECAwYH/8QALxEAAgADBQgABgMBAAAAAAAAAAECAxEEFSFSkRITFDFBUVOhBXGBscHwYdHh8f/aAAwDAQACEQMRAD8A4sAFafSgAAAAAAAAAAAAAAAAAAAAAAAAAAAAAAAAAAAAAAAAAAAAAAAAAAAAAAAAAAAAAAAAAAAAAAAAAAAAAAAAAAAAAAAAAAAAAAAAAAAAAAAAAC94Ovfto+czqPB179tHzmdSNxtm8i1Rx38rMtSCC94Ovfto+czqPB179tHzmdRxtm8i1Q38rMtSCC94Ovfto+czqPB179tHzmdRxtm8i1Q38rMtSCC94Ovfto+czqPB179tHzmdRxtm8i1Q38rMtSCC94Ovfto+czqPB179tHzmdRxtm8i1Q38rMtSCC94Ovfto+czqPB179tHzmdRxtm8i1Q38rMtSCC94Ovfto+czqPB179tHzmdRxtm8i1Q38rMtSCC94Ovfto+czqPB179tHzmdRxtm8i1Q38rMtSCC94Ovfto+czqPB179tHzmdRxtm8i1Q38rMtSCC94Ovfto+czqPB179tHzmdRxtm8i1Q38rMtSCC94Ovfto+czqPB179tHzmdRxtm8i1Q38rMtSCC94Ovfto+czqPB179tHzmdRxtm8i1Q38rMtSCC94Ovfto+czqPB179tHzmdRxtm8i1Q38rMtSCC94Ovfto+czqPB179tHzmdRxtm8i1Q38rMtSCC94Ovfto+czqPB179tHzmdRxtm8i1Q38rMtSCC94Ovfto+czqPB179tHzmdRxtm8i1Q38rMtSCC94Ovfto+czqPB179tHzmdRxtm8i1Q38rMtSCC94Ovfto+czqBxtm8i1Q38rMtTTgAeEPPgAAAAAAAAAAAAHxmq4IFRJZWtVeCKpMZdY97yMV2IEj0ftLheH2x66Zz/OnaXZpsxNww8lU5xTYYaVZZB8oamCdFWKVrsccKfU5RQxQujVDdNPkAAYMgAAAAAAAAAAAAAAAAAAAAAAAAAAAAAAAAAAAAAAAA89bXUtAxH1k7Imuzs7S6rjjhPMzDC4nRKrB91XCKvocnW9oaClc7eH6ieoVyqkEf0tjbnCa5T0z5nQ2650lxj2qWZrnI1FezP1Mz6p/Kemhz/abs02oV9XSxxKuMyNXKO45VyKnHTTCouCfYt1BMcE+q9GEoXEnFiid4sSgg7yjodp1Q9zmyTOVMImmz98fZT5r2knjpI7o2GFap8zmuRW/RjCcEzn01+55Ut03dxd49iRSbKIjWN2VamFRFTGETzVfPK8T9NpJFqFiWscru7RjpHSJh7NF2FXzT8epdbFmxezz588V+/vbnvJNEl0df85Htd2rirI46qroHNWB+y9YnKqPyi/TnTHDOq+RTt1+oquWJba6eN+2iS08qZRWr5ouvBcef4OcW3S/p3Kr0dBGmw7ba1PoznRMaL6O1XXyOm7M9m0oNipq44km2EwjUVVRdcqqqvmipoiJwI9pVllS/sqv8/qNqypibg5vkdMDyV9ypKBqrUzNa7GUZn6l/ZD7U9TBVM26aVkrM42mLlDz7giUO1TA3qfUAGoAAAAAAAAAAAAAAAAAAAAAAAAAAAAAAAAAAAABF7UUsVVTQpNG9yNf9Lo2or2rjyz5aLn8Fo8tVcqOgmj/AFVQyNUVV2dVdjCpwTKkuwQbdpghrSrOc6uw6IkdlaOGlfULBHJlURHvlRNpfRNPLRTnrx2qvFNd6ump5o+7jmcxje5RVwi6fudI3tRamyzyOmkSNyo5HrC/GF4Lw+5n9zniqL/Uzwq2WGSpc5q40cir6F7Ksa4yYo4dpJYNrnyOtkhalOKOHkmzzVznVT+9nhjVypl2yxU2dca/lC32MsdsuMddJclkZHTpGqKx2MbSuTXRfRCdVLG2my2mjar2aLsY2fqz+F1U6T/DlrnwXhrImSv7uJWxv4Kv14z+S7ssLqoYlRY/19zg56iskccGDTXLDqiktssNrfG6khqJKhWpIyNy7K7Oi5+pvov86F6OZku0sT6jLHMR7ZWI3+7y4cSLVUksCsbNK6OORMdxtK9zGrj14KuqfumpXlqYKS2z1UyrFTNnR6SPauVaqt19eK4/CG9tsMiKTHFsJujph1p0Ib2k4Gom6v8AJG7U26nrKmF08MiuRio18TEVcei5RfXT8nu7MU0NLblZTx7EavVcuREc5fNVx/7oIe1NqjqF2ppWpsqmVhenDVfI9FprqWqicyCdj5Gf3MzhzeHFF1Q8pPs8UHw6CNt1riu3PH97klKNT2msO+h7wAUhJAAAAAAAAAAAAAAAAAAAAAAAAAAAAAAAAAAAAByrOzkr+1ss1Q1ZbdUuWRcSqio9EVURcLnRc4+x1RyVwprteu0NRbf1zqOkia1zUY1UV7VauumNrVFRdcfYtvgri4pJUp1r817qYidIIsaYc/8Ah+ZI7KnaJLM23wSRytcivZIuY1TadsrhftnGfM5C5U7aK+VMMFO90cUz1jZhy/SirrnC5RMcfsaJYrDQ2iWbuGK+Vq7PfSYV2NeHp+Dnrn/zCv8Alar/AMpC2m2jZt0yFLCmKrhWlf8ADWVMSl0Tqmnz6nJz1ju6VHxLszJlm1nGE44011RT6QRuo3JUUtYsUzGI9r2KqfVp9OfXUqR0zKyG0QS52XUc65TyVFcqL/KEuKCrlhpYXuYyGoa+Rirro3KO4a+Sl1Y7VZ04nMwfyXJVWGHOkP3dakS1WedSGGy4YuuL+lccVg6r0zuaC42eutS1VTcqanuNQxVekkyJsP4KuOKIuM/bKY0REKb6yz3G2Q2uSvpal8isa6KKfKuw5FwmNcafwhxdJGjaRqRLErVbGrHvp2qrNVV21nVV18sZ8j726Rkl9syxoxP+IlRdmHYVcZ1Xp5EWd8QiilRwpdHj9H/BI4KHaqong6/KmJdtbLHVXyttUtDTx/p9lsavlXalXguNc6IiJjJ8rXZKlvaH9VsoyhiXbY7by971ZjHrjVePoVbr2ZoL1MrpkdDUbCYmiwirr5pwX/v9yP2fbdbfeo7dJVrVUjoVldtNVe7Tgmq8MqnDKpxK+ZG4vhMMcCS54vF9a/V9DMDhc6LZixpin9MUdeADyZ1AAAAAAAAAAAAAAAAAAAAAAAAAAAAAAAAAAAAB5ayqSjfFI2F0r1VdGprjC+ePv/qeo56+Wmurq5ZYEYsaMRER02zr5oiYX/b+/pP+GQwu0pxRqCmNWR7S2pbpDWpSt9WtRPPtwviVy7TUdnVP3x90OUuibPaVzF4tpajP5V7k/wBFQp2uzXClr4J5Ea2NHfUiTZVE+6Y1/wCp3SvcrTT170mX+nUtjdG2ZqZXZcioqKnmmpOtc2XJtbj3ij2li10fI0szicvGGlKo4a3f32b/ACVR/vPjSoraWy1DkxAjZIFkV+yjXuc5dV8tML/8OopOyzoH0ve1TnNponxNWKNMuR2cqu0unHyyHWWdyLTLRUP6XuUjRiJIif3KufXa++1+SykRWeYnE5kKr/KXWL8M6TLRsRYQt/T5/wBnN/qVhRzHpO59OjG/XlXyqqqiq1eKJ6YPVao3y9orVE1z5HxrJPIr3qrmNXOEcnkqaJj7oVndlKpv9Oku9RFAuE2ZWI5zUT0VF6FizWSltDH9yr5J5dZJ5Fy5/RCDarXJlwxQwxKJ4rDFYqn5b6kpRwUbhXP+qYnoqLitHUIjad8yqzXZymNfXCn5tUvewO2o1jkauFRya48tcfuQrhZLjUVtRO1rXMdIqtRZ8OVM6eWn7bSfseuw2utoKxz6jYSN0ap9Eu1rlMZTCffXX9zM+XLu5S1PhdMVD1r29sq5ccfENuB44VL4APOliAAAAAAAAAAAAAAAAAAAAAAAAAAAAZJv67/J1fNUb+u/ydXzVL24Zudeywu+PujWwZJv67/J1fNUb+u/ydXzVFwzc69i74+6NbBkm/rv8nV81Rv67/J1fNUXDNzr2Lvj7o1sGSb+u/ydXzVG/rv8nV81RcM3OvYu+PujWwZJv67/ACdXzVG/rv8AJ1fNUXDNzr2Lvj7o1sGSb+u/ydXzVG/rv8nV81RcM3OvYu+PujWwZJv67/J1fNUb+u/ydXzVFwzc69i74+6NbBkm/rv8nV81Rv67/J1fNUXDNzr2Lvj7o1sGSb+u/wAnV81Rv67/ACdXzVFwzc69i74+6NbBkm/rv8nV81Rv67/J1fNUXDNzr2Lvj7o1sGSb+u/ydXzVG/rv8nV81RcM3OvYu+PujWwZJv67/J1fNUb+u/ydXzVFwzc69i74+6NbBkm/rv8AJ1fNUb+u/wAnV81RcM3OvYu+PujWwZJv67/J1fNUb+u/ydXzVFwzc69i74+6NbBkm/rv8nV81Rv67/J1fNUXDNzr2Lvj7o1sGSb+u/ydXzVG/rv8nV81RcM3OvYu+PujWwZJv67/ACdXzVG/rv8AJ1fNUXDNzr2Lvj7o1sGSb+u/ydXzVAuGbnXsXfH3ROAB6ctg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AutoShape 36" descr="data:image/jpeg;base64,/9j/4AAQSkZJRgABAQAAAQABAAD/2wCEAAkGBwgHBhQIBxMRFRUXGBkaFRUYDRYYHhgbGBUiFx0XFRgkKCwsHyYlHCAfJjkiJjUrOjAuJyI/OjcvNyktMCwBCgoKDg0OGxAQGjckICY4MjQ0NTQ3NzctNDQzLjQ4LjYsOCwrNC8wMTQ0NDg3LywsLzc0NiwsNyw0LzQtLDQwLP/AABEIAMIBAwMBEQACEQEDEQH/xAAbAAEAAgMBAQAAAAAAAAAAAAAABAYCAwUHAf/EAD8QAAIBAwICCgEBBAgFBQAAAAABAgMEEQUSIZMGFBYiMUFRU1TRE2EVMnGRIzVSc4GxssEHQqHD8DRicnWC/8QAGwEBAAIDAQEAAAAAAAAAAAAAAAMEAgUGAQf/xABAEQEAAQIDBAcFBgQEBwEAAAAAAQIDBBEhEzFSkQUSFBVBUVNhcYGh8CIyscHR8QYjQnIzNLLhNXOCosLi8hb/2gAMAwEAAhEDEQA/AOCaB9IAAAAAAAAAAAAAAAAAAAAAAAAAAAAAAAAAAAAMlOaWE3/MZyxmimZzmGIZAAAAAAAAAAAAAAAAAAAAAAAAAAAAAAAAAAAAAAAAAAAAAAAAAAAAAAAAAAAAAAAAAAAAAAAAAAAAAAAAAAAAAAAAAAAAAAAAAAAAAAAAAAAAAAAAAAAAAAAAAAAAAAAAAAAAAAAAAAAAAAAAAAAAAAAAAAAAAAAAAAAAAAAAAAAAAAAAAAAAAAAAAAAAAAAD1/s9o3x6HKRw/eOK9SXI9qv8c8zs/o3xqHJiO8cV6knar/HPM7P6N8ahyYjvHFepJ2q/xzzOz+jfGocmI7xxXqSdqv8AHPM7P6N8ahyYjvHFepJ2q/xzzOz+jfGocmI7xxXqSdqv8c8zs/o3xqHJiO8cV6knar/HPM7P6N8ahyYjvHFepJ2q/wAc8zs9o3xqHJiO8cV6knar/HPM7P6N8ahyYjvHFepJ2q/xzzOz+jfGocmI7xxXqSdqv8c8zs/o3xqHJiO8cV6knar/ABzzOz+jfGocmI7xxXqSdqv8c8zs/o3xqHJiO8cV6knar/HPM7P6N8ahyYjvHFepJ2q/xzzOz+jfGocmI7xxXqSdqv8AHPM7P6N8ahyYjvHFepJ2q/xzzOz+jfGocmI7xxXqSdqv8c8zs/o3xqHJiO8cV6knar/HPM7P6N8ahyYjvHFepJ2q/wAc8zs/o3xqHJiO8cV6knar/HPM7P6N8ahyYjvHFepJ2q/xzzOz+jfGocmI7xxXqSdqv8c8zs/o3xqHJiO8cV6knar/ABzzOz+jfGocmI7xxXqSdqv8c8zs/o3xqHJiO8cV6knar/HPM7P6N8ahyYjvHFepJ2q/xzzOz+jfGocmI7xxXqSdqv8AHPM7P6N8ahyYjvHFepJ2q/xzzOz+jfGocmI7xxXqSdqv8c8zs/o3xqHJiO8cV6knar/HPM7P6N8ahyYjvHFepJ2q/wAc8zs/o3xqHJiO8cV6knar/HPN0ykrgAAAAAYOpCLxJpf4olosXK4zppmfdEvM4aa19Roz2S8f4pevFZaz4Pw9PVrOywvQeLxFHXpiIj2+LCq7TCFUvlTvHcPd+PbjKqQcfDO5d/zawuHF+D8jady9bC7KKqdrEzpp5bs9+7VHtPtZ+Cbb3tGu2oPwbT8PJuPl+qePVcVlPJqcX0NisNHWqjOPONUlN2mpujUhJ4i0/wCDRr67Nyj71Mx74ZxMSzInoAAAAAAAAAAAAAAAAAAAAAAAAAAAAAAjX8qkbd/iWXxwv8Hw/n/55G26Gs2buI/nboiZ+MI7szEaKRrvSK3t7p0LaFSpJLvSdxUpxUnxcVTjhPGX4+Db9WdTbu4urWqvqx4REROntn2+zTybDB9Ebe3Fyqco+vahan0m1CMYxsJfjUo7pYpLcm3jbuefBY/d/mSYrDWblcVT9r2TOkfDz881jo3o+3VFW11mJy0nT5MY6xrENKV9ul+/LbV/HTS3PxSXg33p+MV/iJs4Sadll9rKNPZnH6fJHRhLU4zqZfZ8vhvz/wB/Fna9LLudCf7RcJtLu91RlJtNeXB+C8v8sP3C4W3apqmnOI8s5yz9me74eEpMZ0ZRtKKLXjv8co0SNH6QUbi6/B+GcZyzs2151E5YbUXGWcZzLivByk+G6TeM3MRE51V9anxziI08ZiY/CY+avjOiNhb2lNWeXw/NfrWpKpR3SOO6Us27OJqotbtPhpu3yoW5madW41zMAAAAAAAAAAAAAAAAAAAAAAAAAAABzbjXtItq34a9eipZ2tflT2tRlLv/ANnhGXGWPAvW+jcVcp61Nucvrd572M10x4pSnb39ruozjKL8JQmpL04PijC1Xdwd6K8sqo8/9yYiqMlC6Q9GrmF5K5cYqDn++rlJKOMRdRSjlybw3t8ctcH3zsujMVaxURHW1iNYnSc/OPCY90L1rH12bU24qyjw08c/Cc/nKLdUXd3FJXDt8cNlNVFL+jwoxpUHuUpR4Pg8Yk+Dl4LYWcLRbjPrROX3t2/z0y1y3oKMfbtdammqYmrd4e+Z3/Lw8mVanGpS/Z1WalWUV3HaQxGKjlTjS3LFTH/OljDx+r9pwlv70V65/Uee/wAM97GMRRFXXimYj365+/q7vZv8WNe3k7Orp9g6WzPGm66Uqc1PjOpiTcmuEFFtrupvvd08rwlE1xcpqjOd3uy3R8dc9/tZWekKar0V1151U753/DLwj4b5+Kd0c6Nzd3G62ycVJ4l+SO3bjuzjjjLjlOLxjzRq+kMbRhJmmKo63hG+fjplHsWMV0hViLez0ynL9tV6qVqFnb77mcIRXBylJRX82chVF3FXZmmJqmZmdNfwUNKYRrXW9Ku6n4revRctzio/ljlyj4pLzx+hnd6OxVqOtXbmI37vxIrpnxTykyfQAAAAAAAAAAAAAAAAAAAAAAAAAA8Y6SdGrmprVSVjUdOKm9sZ0azlDxXcko8VxeF6S8XwZ9NwOIirD0TVlM5Ru/dF17kaROn1+r0bobaQ0roys7m+9ObccObSw5RWFhYisJ+Cxxficd01XN7G9TOPCI9nv56s6ZmdZcbVOmmmajYSt3TuY5w1LZSe2UWpRljd5NIuYTom9hr0XIqpnLw118/BtJ6Jv5b4+vg8/vLKu62+6cqsuPerQnFtPOcJznhPPguHF/wOo2sf2+79oe4bB50/Zoory8c5TejXQzU9fc56dSsYum45cq1SLzLOHFqm/Rk1umbkZxXKHF3KMLVFNdinOddP2WPT+g+qaRjV7i5tKUYd6bp16ktyi5PbvbguLz6cW+KayL2GrqomiNc/P/5lrruJtXPu2opn2Zrj0avdPq6NSVlUhtTVNfkqKEpTfk1hJuTee7wee7lYOXxP8O4zEXark106+/8ARhtojSYlD6d2X7S6OuMHOMspxlHL2tprvxSe6LTw1+vljJT6EmrD46q1Mx4xPtynwSTOmcKH0U6NXFPX6dTUJ/kipqW2FCom2pRkpTlKOFFSipNLHguJ0/SWIijC1zRpOXj+G/f5POvcq0qnPN7CfN5SB4AAAAAAAAAAAAAAAAAAAAAAAAAA+OhRlplxVlGLklLEtqysUljDPon8Nf5GPfKnf+8hRz+w1/c/9s4y/E9uq/vn/UtUboeX9GLSleahsrpOKg24uKefCPDLWMNp59E/U7C/XNFMzTvdH0tdqt2o6ue/fE5O1q2g/g0ypUrtboUobZOkk/6KG1pd7g6koxS8cZa8WVrWLiurKnXOZ+c5/KN/y0arB4mab9MUxOUzuz01+Hh9ZOl/wvtaV9pt9aXG7bOMIyxJp4cZp4fkb/Bfcn3vOn/8an3fnLzfUJaXY6hB9H6kqsM7qdSNGrSnBLKhDi1uajw3YfjLCi3LGxjfEzDyxlVXbrronPdplMVR7vxdvoTpjq61bateKDoyu6dFUnCOfydVqVk5NrPdl+KSWfHPDJjXOqt0ldqqv1T1ernEfk9a2RqUIwqJNPammspptJprz4HzSzE97f8AXP8AqQz/AIfwar6ytLPXaXVKdOGac87acY570fHB0v8AE8ZYKMuKPwlDYn7SUfP1sAAAAAAAAAAAAAAAAAAAAAAAAAEDXK13b6TUract1SMcxW1vOHxwl4vGcL1wW8DRarv003fuz9QktRRVciK5yjxVuv0f1bVKUtRrYSg23GpXb3w/Gm04pNRb4+mM/ojuej8NNdr+VXlRru88/r3s5xlmxnTTR1py3/pOqJX6MXT0d1dMnCLbdV92VJrMP3FjOeGO88Z/Q1lXSNFGI2d2J35eExOU7+fh4JreMoqqzuUZxll9ZuN0X06xv51J6lKn+OMP3JVdjk3xW1/pt/6ou38TfsVU7DPrTOWeWeUeOa901MVW6bUx7eSY9Ssdc0i41C8jTpVoU406eKknuhnco7W+L3ZWfJfwF7DXcHdt2LVU1UVTNU7tJ884j5NLgKapv019XWJ+Tj9FOm9To9fzo0YboSVOdVShjMHjZKMs93d+SOG009y9TcWqblqnPLT5r2Lu4TG3Or1pirdE/wBP6/F1uk9pKkv2J0XtYuyuaMbiKp0Z1JS21IqpBccxSapZjhpN+r4X6JpnVrcLRapuTGInLq+zOPbH6T4MP+Glvb1emUaNP8Nx+OLl+SFeoow/HmP5IReFUe6UY8U8ZzGT45yqnOIlPjr8X7NFyIyn7uXnHv8A1WCp0RhczVe7nT3upmDVvuazUTjuec8FweMLz8eJxfb9rjKsPTE5TMxOum/L9klONm3RlTTplu+GrC/0TVNDuFTtZbmqVRxdKThuaTxOpTfCTUmsRy+Dfph38fhabVuIuVZ0zMRlP5eWni8s4qzdqyrpy1jlnuz0mFn0erdVtLp1b9YqOKcltaw36ryePFepw+Mot0XqqbX3YnRHcimK5ijd4JhVYAAAAAAAAAAAAAAAAAAAAAAAABqubila28ri4e2MU3J+iRJat1Xa4oo3y9imapiI3qfddNqle3qad0foTk5ZzJxbxFxUW1BeC4PjJpLzR9D6M21jD02ZjOrXXw1W56Kpt/zMTX1Y8vH692bpdGtOu7TRqlTUJ75VY7sbm9sfx4Uc/wAPJcEcr0liaLmLpppj7s5T789UOIuWq5jZU5REZf7qlqWj2Nvb6hKlFp0JUVS/pJvapySl58eHrk3NrFXKpsZ/1RVnp5Rp9Q2lvFXpmznV97fzRNe0Wkryta2MXiNsqmN0njLhGT4v0m3xLOFxOdumqvfNUxymcvwR2sVcuUR16t8zH/bp85Vq4vdar6VFyu5Sq111erRzLdClQ/G4Sk/Jt5zLPfTeM946Cq5TFPWz0aG3hLtV2LXVyn8Fq0jpbqel2nUo15RjFP8AGoU6E1xe7Dk4vhl/rh59CjF67ERFPg297CU3bm0iI1nxzz9/1qy0/pFd26q6hCtTpVnuVNKzo75qVRSnuaprg5PdnzefTJjXir8THVjTxn6/BhTgbW2pomM4nfOuW/TL2e9btVs9T1DSLa80yptrQjCXjt3uUY8PTx8nwf6HK4HEU0Y+5RMa1Vaeyc5R2arNuqqm7TnTu9yD2xqQvIUuk1vOFWGU5pNZT83Tf6pcU3nyRvulqb2Jw+yj7NUTn8p5fWqWOiqav5mGriqPLx+vfkuFvWp3NCNeg04yScWvNNZTOAu26rdc0Vb4U5iYnKWwjeAAAAAAAAAAAAAAAAAAAAAAAABovrWnfWc7WvnbOLi8PDw/Rk1i9Nm5FynfDKmqaaoqp3ww0TTlpfRWtaLa3GNTMlTUd3c4OS83jGX5vJ9L6Ivxfw0XIjLOZVMXcm5dmqWND+p4/wB0v9B89xH+eq/vn/Unp+6pWs/+m1f+8t/9aN/h9+G91X4Npa+9h/r+qS//AK6vP/ran+imZ2v8C3/zP/KpFY+7b/v/AEcS9tKdKlbdWoSqSqW+XFb33t+N+E+L8sf74L2HuzVVc69WXVn2burErVy7X1q4muYiKvlrp++miNaSq27nQm5RlCTm4rZtzFNNZy8y8uKaxj97wV3r05Z9WJiY/H8vmpYvB3MRVRVTXlEzEZ65z7df21YJVZfnulSdWEty/I026e6ae+Ty8Sa/tZzx4vDzHVVT9mmKsp8vPTdu3fNdoiaa7duqcpiY0y0nX8fdppy9b0j+qbf/AOFH/KJyFj/isf3/AJtPf/q+LT020uOr3dO0bjFuEu84KTilUi5bfRuOUn+p2fTWJ7NYpuZZ6/lO/wBiHBXZt3OtCba29K0tY21BYjCKjFZzwSwuJ83vXartya6t86rEzNU5zvbiN4AAAAAAAAAAAAAAAAAAAAAAAAGFWoqVJ1JZaSb4LL4ei8yWzZqvXKbdG+dIeTOUZqndajqNWpNRnOEJNrZhQysbfCTzxWD6RgcJew1im1TG72xvnf8ANWmq3VOcuzodxO5sXa1ozi4x25dNxzHGE1nxZyXTWBrwl+L0xpVOfx3yloriqMoVfXKFejY6pK5i475W8o+kl+RJuP6Z/l5l7D1UV1YfqTnEdb4aeLaWK6aq7EROsb+bG8jKevXdOCblLTpqMUm224U0oxXm2+GESWaZqsW4j1PzqR2qopt0VVbor/KCNnWqRha26qO5oUpU6tBNRzCSllU6i/51xfp5ccd7axgKcqoiftTPW9mmX6MpvR1qqqvuVVZxPtjdnHlrqqlK2oSnONdqO1TwpxnCSa8E4pPj/wC31T8vH2rOjdvbS5eu3IomKJnWM5jWJjx/f5t2nU7q4rTsNPjvlUSi5RcsbdylxTXBZS70sY48HnKivTbopiuucoj9PrSN7O7d+1Fy9HVinOYjxmfDx+vF6RqNevp+m07G33uajBOcabaSisZT4YeUvE0fRGDrxWKqxVMfZiZy11z3w5e7cjPKfFzbfUL6N/C5uJ1KuO6+7vxFtbuEW+ODpOkMFexdibVUe2N2/wAEMV26dYW6L3Ryj5tXTNNU0z4LT6YgAAAAAAAAAAAAAAAAAAAAAAAAabuk69rOisd6LXFZXFY4rh/sWcHf2F+i7ln1ZieTGqM4mHCpdGO63WnTTf8AZtYNf/pz3N/zR1V3+LqutGzt6e2dfkrxhfOU/RtLnp0pObpPKSWyi4cFnx4v18Fg1XTPTNPSFNERR1ern457/gktWupmm3lpb31B0LuEZxfims+Dz/maezfuWautROUp4mYnOGmGnUqCk7VRUpR275Rblt8MfkTjPgvDvcDd4T+Ir9iOrNFMx7sp+WnyRV2+tGWcoS0DZd9ao1qyliCx+abT2NvvSUlN5zh5l5R9ON7/APV65xZ19/8A6o9hPVinraJOp6LYatVVbUacJS4ZkoKDePWS7zX6Ns1+I/iLE3d0Ux8Nfms2K7ln7lcx+CTZWNpYU/x2VOEF5qMEs/q/X/E097E3b053Kpl7VVVXOdU5yg6xpE9RrxnF0kksPfQc3454d5fyeTddEdOR0faqomjrZznvy8PcrXbPXnNBrdGHwdGdNvHHfaw/6OG1r+HE2dn+L5jPa2uU/rmjnC+UrFTjtgovySOOuV9euavOVuIyhkYAAAAAAAAAAAAAAAAAAAAABgBgBgBgBgBgBgBgBgBgBgBgBgBgBgBgBgBgBgBgBgBgBgBgBgBgBgBgBgBgBgBgBgDxPrl17lTmy+z6DsrfDHKHZbK3wxyg65de5U5svsbK3wxyg2VvhjlB1y69ypzZfY2VvhjlBsrfDHKDrl17lTmy+xsrfDHKDZW+GOUHXLr3KnNl9jZW+GOUGyt8McoOuXXuVObL7Gyt8McoNlb4Y5Qdcuvcqc2X2Nlb4Y5QbK3wxyg65de5U5svsbK3wxyg2VvhjlB1y69ypzZfY2VvhjlBsrfDHKDrl17lTmy+xsrfDHKDZW+GOUHXLr3KnNl9jZW+GOUGyt8McoOuXXuVObL7Gyt8McoNlb4Y5Qdcuvcqc2X2Nlb4Y5QbK3wxyg65de5U5svsbK3wxyg2VvhjlB1y69ypzZfY2VvhjlBsrfDHKDrl17lTmy+xsrfDHKDZW+GOUHXLr3KnNl9jZW+GOUGyt8McoOuXXuVObL7Gyt8McoNlb4Y5Qdcuvcqc2X2Nlb4Y5QbK3wxyg65de5U5svsbK3wxyg2VvhjlB1y69ypzZfY2VvhjlBsrfDHKDrl17lTmy+xsrfDHKDZW+GOUHXLr3KnNl9jZW+GOUGyt8McoOuXXuVObL7Gyt8McoNlb4Y5Qdcuvcqc2X2Nlb4Y5QbK3wxyg65de5U5svsbK3wxyg2VvhjlB1y69ypzZfY2VvhjlBsrfDHKDrl17lTmy+xsrfDHKDZW+GOUHXLr3KnNl9jZW+GOUGyt8McoOuXXuVObL7Gyt8McoNlb4Y5Qdcuvcqc2X2Nlb4Y5QbK3wxyg65de5U5svsbK3wxyg2VvhjlB1y69ypzZfY2VvhjlBsrfDHKGkkSAAAAAAAAAAAAAAAAAAAAAAAAAAAAAAAAAAAAAAAAAAAAAAAAAAAAAAAAAAAAAAAAAAAAAAAAAAAAAAAAAAAAAAAAAAAAAAAAAAAAAAAAAAAAAAAAAAAAAAAAAAAAAAAAAAAAAAAAAAAAAAAAAAAAAAAAAAAAAAAAAAAAAAAAAAAAAAAAAAAAAAAAAAAAAAAAAAAAAAAAAAAAAAAAAAAAAAAAAAAAAAAAAAAAAm20ISopyS8/L9SWmIyUL9dUXJiJf/2Q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38" descr="data:image/jpeg;base64,/9j/4AAQSkZJRgABAQAAAQABAAD/2wCEAAkGBwgHBhQIBxMRFRUXGBkaFRUYDRYYHhgbGBUiFx0XFRgkKCwsHyYlHCAfJjkiJjUrOjAuJyI/OjcvNyktMCwBCgoKDg0OGxAQGjckICY4MjQ0NTQ3NzctNDQzLjQ4LjYsOCwrNC8wMTQ0NDg3LywsLzc0NiwsNyw0LzQtLDQwLP/AABEIAMIBAwMBEQACEQEDEQH/xAAbAAEAAgMBAQAAAAAAAAAAAAAABAYCAwUHAf/EAD8QAAIBAwICCgEBBAgFBQAAAAABAgMEEQUSIZMGFBYiMUFRU1TRE2EVMnGRIzVSc4GxssEHQqHD8DRicnWC/8QAGwEBAAIDAQEAAAAAAAAAAAAAAAMEAgUGAQf/xABAEQEAAQIDBAcFBgQEBwEAAAAAAQIDBBEhEzFSkQUSFBVBUVNhcYGh8CIyscHR8QYjQnIzNLLhNXOCosLi8hb/2gAMAwEAAhEDEQA/AOCaB9IAAAAAAAAAAAAAAAAAAAAAAAAAAAAAAAAAAAAMlOaWE3/MZyxmimZzmGIZAAAAAAAAAAAAAAAAAAAAAAAAAAAAAAAAAAAAAAAAAAAAAAAAAAAAAAAAAAAAAAAAAAAAAAAAAAAAAAAAAAAAAAAAAAAAAAAAAAAAAAAAAAAAAAAAAAAAAAAAAAAAAAAAAAAAAAAAAAAAAAAAAAAAAAAAAAAAAAAAAAAAAAAAAAAAAAAAAAAAAAAAAAAAAAAD1/s9o3x6HKRw/eOK9SXI9qv8c8zs/o3xqHJiO8cV6knar/HPM7P6N8ahyYjvHFepJ2q/xzzOz+jfGocmI7xxXqSdqv8AHPM7P6N8ahyYjvHFepJ2q/xzzOz+jfGocmI7xxXqSdqv8c8zs/o3xqHJiO8cV6knar/HPM7P6N8ahyYjvHFepJ2q/wAc8zs9o3xqHJiO8cV6knar/HPM7P6N8ahyYjvHFepJ2q/xzzOz+jfGocmI7xxXqSdqv8c8zs/o3xqHJiO8cV6knar/ABzzOz+jfGocmI7xxXqSdqv8c8zs/o3xqHJiO8cV6knar/HPM7P6N8ahyYjvHFepJ2q/xzzOz+jfGocmI7xxXqSdqv8AHPM7P6N8ahyYjvHFepJ2q/xzzOz+jfGocmI7xxXqSdqv8c8zs/o3xqHJiO8cV6knar/HPM7P6N8ahyYjvHFepJ2q/wAc8zs/o3xqHJiO8cV6knar/HPM7P6N8ahyYjvHFepJ2q/xzzOz+jfGocmI7xxXqSdqv8c8zs/o3xqHJiO8cV6knar/ABzzOz+jfGocmI7xxXqSdqv8c8zs/o3xqHJiO8cV6knar/HPM7P6N8ahyYjvHFepJ2q/xzzOz+jfGocmI7xxXqSdqv8AHPM7P6N8ahyYjvHFepJ2q/xzzOz+jfGocmI7xxXqSdqv8c8zs/o3xqHJiO8cV6knar/HPM7P6N8ahyYjvHFepJ2q/wAc8zs/o3xqHJiO8cV6knar/HPN0ykrgAAAAAYOpCLxJpf4olosXK4zppmfdEvM4aa19Roz2S8f4pevFZaz4Pw9PVrOywvQeLxFHXpiIj2+LCq7TCFUvlTvHcPd+PbjKqQcfDO5d/zawuHF+D8jady9bC7KKqdrEzpp5bs9+7VHtPtZ+Cbb3tGu2oPwbT8PJuPl+qePVcVlPJqcX0NisNHWqjOPONUlN2mpujUhJ4i0/wCDRr67Nyj71Mx74ZxMSzInoAAAAAAAAAAAAAAAAAAAAAAAAAAAAAAjX8qkbd/iWXxwv8Hw/n/55G26Gs2buI/nboiZ+MI7szEaKRrvSK3t7p0LaFSpJLvSdxUpxUnxcVTjhPGX4+Db9WdTbu4urWqvqx4REROntn2+zTybDB9Ebe3Fyqco+vahan0m1CMYxsJfjUo7pYpLcm3jbuefBY/d/mSYrDWblcVT9r2TOkfDz881jo3o+3VFW11mJy0nT5MY6xrENKV9ul+/LbV/HTS3PxSXg33p+MV/iJs4Sadll9rKNPZnH6fJHRhLU4zqZfZ8vhvz/wB/Fna9LLudCf7RcJtLu91RlJtNeXB+C8v8sP3C4W3apqmnOI8s5yz9me74eEpMZ0ZRtKKLXjv8co0SNH6QUbi6/B+GcZyzs2151E5YbUXGWcZzLivByk+G6TeM3MRE51V9anxziI08ZiY/CY+avjOiNhb2lNWeXw/NfrWpKpR3SOO6Us27OJqotbtPhpu3yoW5madW41zMAAAAAAAAAAAAAAAAAAAAAAAAAAABzbjXtItq34a9eipZ2tflT2tRlLv/ANnhGXGWPAvW+jcVcp61Nucvrd572M10x4pSnb39ruozjKL8JQmpL04PijC1Xdwd6K8sqo8/9yYiqMlC6Q9GrmF5K5cYqDn++rlJKOMRdRSjlybw3t8ctcH3zsujMVaxURHW1iNYnSc/OPCY90L1rH12bU24qyjw08c/Cc/nKLdUXd3FJXDt8cNlNVFL+jwoxpUHuUpR4Pg8Yk+Dl4LYWcLRbjPrROX3t2/z0y1y3oKMfbtdammqYmrd4e+Z3/Lw8mVanGpS/Z1WalWUV3HaQxGKjlTjS3LFTH/OljDx+r9pwlv70V65/Uee/wAM97GMRRFXXimYj365+/q7vZv8WNe3k7Orp9g6WzPGm66Uqc1PjOpiTcmuEFFtrupvvd08rwlE1xcpqjOd3uy3R8dc9/tZWekKar0V1151U753/DLwj4b5+Kd0c6Nzd3G62ycVJ4l+SO3bjuzjjjLjlOLxjzRq+kMbRhJmmKo63hG+fjplHsWMV0hViLez0ynL9tV6qVqFnb77mcIRXBylJRX82chVF3FXZmmJqmZmdNfwUNKYRrXW9Ku6n4revRctzio/ljlyj4pLzx+hnd6OxVqOtXbmI37vxIrpnxTykyfQAAAAAAAAAAAAAAAAAAAAAAAAAA8Y6SdGrmprVSVjUdOKm9sZ0azlDxXcko8VxeF6S8XwZ9NwOIirD0TVlM5Ru/dF17kaROn1+r0bobaQ0roys7m+9ObccObSw5RWFhYisJ+Cxxficd01XN7G9TOPCI9nv56s6ZmdZcbVOmmmajYSt3TuY5w1LZSe2UWpRljd5NIuYTom9hr0XIqpnLw118/BtJ6Jv5b4+vg8/vLKu62+6cqsuPerQnFtPOcJznhPPguHF/wOo2sf2+79oe4bB50/Zoory8c5TejXQzU9fc56dSsYum45cq1SLzLOHFqm/Rk1umbkZxXKHF3KMLVFNdinOddP2WPT+g+qaRjV7i5tKUYd6bp16ktyi5PbvbguLz6cW+KayL2GrqomiNc/P/5lrruJtXPu2opn2Zrj0avdPq6NSVlUhtTVNfkqKEpTfk1hJuTee7wee7lYOXxP8O4zEXark106+/8ARhtojSYlD6d2X7S6OuMHOMspxlHL2tprvxSe6LTw1+vljJT6EmrD46q1Mx4xPtynwSTOmcKH0U6NXFPX6dTUJ/kipqW2FCom2pRkpTlKOFFSipNLHguJ0/SWIijC1zRpOXj+G/f5POvcq0qnPN7CfN5SB4AAAAAAAAAAAAAAAAAAAAAAAAAA+OhRlplxVlGLklLEtqysUljDPon8Nf5GPfKnf+8hRz+w1/c/9s4y/E9uq/vn/UtUboeX9GLSleahsrpOKg24uKefCPDLWMNp59E/U7C/XNFMzTvdH0tdqt2o6ue/fE5O1q2g/g0ypUrtboUobZOkk/6KG1pd7g6koxS8cZa8WVrWLiurKnXOZ+c5/KN/y0arB4mab9MUxOUzuz01+Hh9ZOl/wvtaV9pt9aXG7bOMIyxJp4cZp4fkb/Bfcn3vOn/8an3fnLzfUJaXY6hB9H6kqsM7qdSNGrSnBLKhDi1uajw3YfjLCi3LGxjfEzDyxlVXbrronPdplMVR7vxdvoTpjq61bateKDoyu6dFUnCOfydVqVk5NrPdl+KSWfHPDJjXOqt0ldqqv1T1ernEfk9a2RqUIwqJNPammspptJprz4HzSzE97f8AXP8AqQz/AIfwar6ytLPXaXVKdOGac87acY570fHB0v8AE8ZYKMuKPwlDYn7SUfP1sAAAAAAAAAAAAAAAAAAAAAAAAAEDXK13b6TUract1SMcxW1vOHxwl4vGcL1wW8DRarv003fuz9QktRRVciK5yjxVuv0f1bVKUtRrYSg23GpXb3w/Gm04pNRb4+mM/ojuej8NNdr+VXlRru88/r3s5xlmxnTTR1py3/pOqJX6MXT0d1dMnCLbdV92VJrMP3FjOeGO88Z/Q1lXSNFGI2d2J35eExOU7+fh4JreMoqqzuUZxll9ZuN0X06xv51J6lKn+OMP3JVdjk3xW1/pt/6ou38TfsVU7DPrTOWeWeUeOa901MVW6bUx7eSY9Ssdc0i41C8jTpVoU406eKknuhnco7W+L3ZWfJfwF7DXcHdt2LVU1UVTNU7tJ884j5NLgKapv019XWJ+Tj9FOm9To9fzo0YboSVOdVShjMHjZKMs93d+SOG009y9TcWqblqnPLT5r2Lu4TG3Or1pirdE/wBP6/F1uk9pKkv2J0XtYuyuaMbiKp0Z1JS21IqpBccxSapZjhpN+r4X6JpnVrcLRapuTGInLq+zOPbH6T4MP+Glvb1emUaNP8Nx+OLl+SFeoow/HmP5IReFUe6UY8U8ZzGT45yqnOIlPjr8X7NFyIyn7uXnHv8A1WCp0RhczVe7nT3upmDVvuazUTjuec8FweMLz8eJxfb9rjKsPTE5TMxOum/L9klONm3RlTTplu+GrC/0TVNDuFTtZbmqVRxdKThuaTxOpTfCTUmsRy+Dfph38fhabVuIuVZ0zMRlP5eWni8s4qzdqyrpy1jlnuz0mFn0erdVtLp1b9YqOKcltaw36ryePFepw+Mot0XqqbX3YnRHcimK5ijd4JhVYAAAAAAAAAAAAAAAAAAAAAAAABqubila28ri4e2MU3J+iRJat1Xa4oo3y9imapiI3qfddNqle3qad0foTk5ZzJxbxFxUW1BeC4PjJpLzR9D6M21jD02ZjOrXXw1W56Kpt/zMTX1Y8vH692bpdGtOu7TRqlTUJ75VY7sbm9sfx4Uc/wAPJcEcr0liaLmLpppj7s5T789UOIuWq5jZU5REZf7qlqWj2Nvb6hKlFp0JUVS/pJvapySl58eHrk3NrFXKpsZ/1RVnp5Rp9Q2lvFXpmznV97fzRNe0Wkryta2MXiNsqmN0njLhGT4v0m3xLOFxOdumqvfNUxymcvwR2sVcuUR16t8zH/bp85Vq4vdar6VFyu5Sq111erRzLdClQ/G4Sk/Jt5zLPfTeM946Cq5TFPWz0aG3hLtV2LXVyn8Fq0jpbqel2nUo15RjFP8AGoU6E1xe7Dk4vhl/rh59CjF67ERFPg297CU3bm0iI1nxzz9/1qy0/pFd26q6hCtTpVnuVNKzo75qVRSnuaprg5PdnzefTJjXir8THVjTxn6/BhTgbW2pomM4nfOuW/TL2e9btVs9T1DSLa80yptrQjCXjt3uUY8PTx8nwf6HK4HEU0Y+5RMa1Vaeyc5R2arNuqqm7TnTu9yD2xqQvIUuk1vOFWGU5pNZT83Tf6pcU3nyRvulqb2Jw+yj7NUTn8p5fWqWOiqav5mGriqPLx+vfkuFvWp3NCNeg04yScWvNNZTOAu26rdc0Vb4U5iYnKWwjeAAAAAAAAAAAAAAAAAAAAAAAABovrWnfWc7WvnbOLi8PDw/Rk1i9Nm5FynfDKmqaaoqp3ww0TTlpfRWtaLa3GNTMlTUd3c4OS83jGX5vJ9L6Ivxfw0XIjLOZVMXcm5dmqWND+p4/wB0v9B89xH+eq/vn/Unp+6pWs/+m1f+8t/9aN/h9+G91X4Npa+9h/r+qS//AK6vP/ran+imZ2v8C3/zP/KpFY+7b/v/AEcS9tKdKlbdWoSqSqW+XFb33t+N+E+L8sf74L2HuzVVc69WXVn2burErVy7X1q4muYiKvlrp++miNaSq27nQm5RlCTm4rZtzFNNZy8y8uKaxj97wV3r05Z9WJiY/H8vmpYvB3MRVRVTXlEzEZ65z7df21YJVZfnulSdWEty/I026e6ae+Ty8Sa/tZzx4vDzHVVT9mmKsp8vPTdu3fNdoiaa7duqcpiY0y0nX8fdppy9b0j+qbf/AOFH/KJyFj/isf3/AJtPf/q+LT020uOr3dO0bjFuEu84KTilUi5bfRuOUn+p2fTWJ7NYpuZZ6/lO/wBiHBXZt3OtCba29K0tY21BYjCKjFZzwSwuJ83vXartya6t86rEzNU5zvbiN4AAAAAAAAAAAAAAAAAAAAAAAAGFWoqVJ1JZaSb4LL4ei8yWzZqvXKbdG+dIeTOUZqndajqNWpNRnOEJNrZhQysbfCTzxWD6RgcJew1im1TG72xvnf8ANWmq3VOcuzodxO5sXa1ozi4x25dNxzHGE1nxZyXTWBrwl+L0xpVOfx3yloriqMoVfXKFejY6pK5i475W8o+kl+RJuP6Z/l5l7D1UV1YfqTnEdb4aeLaWK6aq7EROsb+bG8jKevXdOCblLTpqMUm224U0oxXm2+GESWaZqsW4j1PzqR2qopt0VVbor/KCNnWqRha26qO5oUpU6tBNRzCSllU6i/51xfp5ccd7axgKcqoiftTPW9mmX6MpvR1qqqvuVVZxPtjdnHlrqqlK2oSnONdqO1TwpxnCSa8E4pPj/wC31T8vH2rOjdvbS5eu3IomKJnWM5jWJjx/f5t2nU7q4rTsNPjvlUSi5RcsbdylxTXBZS70sY48HnKivTbopiuucoj9PrSN7O7d+1Fy9HVinOYjxmfDx+vF6RqNevp+m07G33uajBOcabaSisZT4YeUvE0fRGDrxWKqxVMfZiZy11z3w5e7cjPKfFzbfUL6N/C5uJ1KuO6+7vxFtbuEW+ODpOkMFexdibVUe2N2/wAEMV26dYW6L3Ryj5tXTNNU0z4LT6YgAAAAAAAAAAAAAAAAAAAAAAAAabuk69rOisd6LXFZXFY4rh/sWcHf2F+i7ln1ZieTGqM4mHCpdGO63WnTTf8AZtYNf/pz3N/zR1V3+LqutGzt6e2dfkrxhfOU/RtLnp0pObpPKSWyi4cFnx4v18Fg1XTPTNPSFNERR1ern457/gktWupmm3lpb31B0LuEZxfims+Dz/maezfuWautROUp4mYnOGmGnUqCk7VRUpR275Rblt8MfkTjPgvDvcDd4T+Ir9iOrNFMx7sp+WnyRV2+tGWcoS0DZd9ao1qyliCx+abT2NvvSUlN5zh5l5R9ON7/APV65xZ19/8A6o9hPVinraJOp6LYatVVbUacJS4ZkoKDePWS7zX6Ns1+I/iLE3d0Ux8Nfms2K7ln7lcx+CTZWNpYU/x2VOEF5qMEs/q/X/E097E3b053Kpl7VVVXOdU5yg6xpE9RrxnF0kksPfQc3454d5fyeTddEdOR0faqomjrZznvy8PcrXbPXnNBrdGHwdGdNvHHfaw/6OG1r+HE2dn+L5jPa2uU/rmjnC+UrFTjtgovySOOuV9euavOVuIyhkYAAAAAAAAAAAAAAAAAAAAABgBgBgBgBgBgBgBgBgBgBgBgBgBgBgBgBgBgBgBgBgBgBgBgBgBgBgBgBgBgBgBgBgDxPrl17lTmy+z6DsrfDHKHZbK3wxyg65de5U5svsbK3wxyg2VvhjlB1y69ypzZfY2VvhjlBsrfDHKDrl17lTmy+xsrfDHKDZW+GOUHXLr3KnNl9jZW+GOUGyt8McoOuXXuVObL7Gyt8McoNlb4Y5Qdcuvcqc2X2Nlb4Y5QbK3wxyg65de5U5svsbK3wxyg2VvhjlB1y69ypzZfY2VvhjlBsrfDHKDrl17lTmy+xsrfDHKDZW+GOUHXLr3KnNl9jZW+GOUGyt8McoOuXXuVObL7Gyt8McoNlb4Y5Qdcuvcqc2X2Nlb4Y5QbK3wxyg65de5U5svsbK3wxyg2VvhjlB1y69ypzZfY2VvhjlBsrfDHKDrl17lTmy+xsrfDHKDZW+GOUHXLr3KnNl9jZW+GOUGyt8McoOuXXuVObL7Gyt8McoNlb4Y5Qdcuvcqc2X2Nlb4Y5QbK3wxyg65de5U5svsbK3wxyg2VvhjlB1y69ypzZfY2VvhjlBsrfDHKDrl17lTmy+xsrfDHKDZW+GOUHXLr3KnNl9jZW+GOUGyt8McoOuXXuVObL7Gyt8McoNlb4Y5Qdcuvcqc2X2Nlb4Y5QbK3wxyg65de5U5svsbK3wxyg2VvhjlB1y69ypzZfY2VvhjlBsrfDHKDrl17lTmy+xsrfDHKDZW+GOUHXLr3KnNl9jZW+GOUGyt8McoOuXXuVObL7Gyt8McoNlb4Y5Qdcuvcqc2X2Nlb4Y5QbK3wxyg65de5U5svsbK3wxyg2VvhjlB1y69ypzZfY2VvhjlBsrfDHKGkkSAAAAAAAAAAAAAAAAAAAAAAAAAAAAAAAAAAAAAAAAAAAAAAAAAAAAAAAAAAAAAAAAAAAAAAAAAAAAAAAAAAAAAAAAAAAAAAAAAAAAAAAAAAAAAAAAAAAAAAAAAAAAAAAAAAAAAAAAAAAAAAAAAAAAAAAAAAAAAAAAAAAAAAAAAAAAAAAAAAAAAAAAAAAAAAAAAAAAAAAAAAAAAAAAAAAAAAAAAAAAAAAAAAAAAm20ISopyS8/L9SWmIyUL9dUXJiJf/2Q=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64" name="Picture 40" descr="https://encrypted-tbn1.gstatic.com/images?q=tbn:ANd9GcQhTW1t40e6XfmLQxD87wQ8eZkImOU3Gg22WLGwWIkHTq47xGi21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16" y="4725144"/>
            <a:ext cx="905768" cy="6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7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2880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00642D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＜バルセロナを中心とするカタルーニャ州の強豪クラブ　</a:t>
            </a:r>
            <a:r>
              <a:rPr kumimoji="1" lang="ja-JP" altLang="en-US" sz="2500" dirty="0" smtClean="0">
                <a:solidFill>
                  <a:srgbClr val="00642D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（</a:t>
            </a:r>
            <a:r>
              <a:rPr kumimoji="1" lang="en-US" altLang="ja-JP" sz="2500" dirty="0" smtClean="0">
                <a:solidFill>
                  <a:srgbClr val="00642D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※</a:t>
            </a:r>
            <a:r>
              <a:rPr kumimoji="1" lang="ja-JP" altLang="en-US" sz="2500" dirty="0" smtClean="0">
                <a:solidFill>
                  <a:srgbClr val="00642D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下記はその一部です。）</a:t>
            </a:r>
            <a:r>
              <a:rPr kumimoji="1" lang="ja-JP" altLang="en-US" dirty="0" smtClean="0">
                <a:solidFill>
                  <a:srgbClr val="00642D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＞</a:t>
            </a:r>
            <a:endParaRPr kumimoji="1" lang="ja-JP" altLang="en-US" dirty="0">
              <a:solidFill>
                <a:srgbClr val="00642D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4322"/>
              </p:ext>
            </p:extLst>
          </p:nvPr>
        </p:nvGraphicFramePr>
        <p:xfrm>
          <a:off x="0" y="0"/>
          <a:ext cx="9144000" cy="711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4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3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242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 Global Football, S.L.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2092871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18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≪スペイン留学≫</a:t>
            </a: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lang="ja-JP" altLang="en-US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クラブチームに所属し、公式戦を戦う</a:t>
            </a: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その第一歩は、所属クラブ探し。弊社ＭＧＦでは、選手のプロフィール・経歴を考慮し、長年を経て培ったネットワークを駆使し、選手のレベルにあったクラブチームを、バルセロナの街を中心に選手に紹介して行きます。バルセロナの街には、世界的なビッグクラブＦＣバルセロナを始め、国内では育成に定評のあるエスパニョール、そして、日本では無名ながら、それに続く強豪クラブがひしめいています。まずは練習参加によってクラブからの獲得オファーを勝ち取り、そのチームで活躍し、更に上を目指す。フットボール大国スペインは、実力はもちろん、高い志と努力を惜しまない勇敢な若者の挑戦を、歓迎します。</a:t>
            </a:r>
            <a: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</a:br>
            <a:endParaRPr kumimoji="1" lang="ja-JP" altLang="en-US" sz="16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2050" name="Picture 2" descr="https://encrypted-tbn1.gstatic.com/images?q=tbn:ANd9GcS3GxsWE6je4m3B4c2XI6shvyXMRCH0l4LtfFGp4FR3I6tFlV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36" y="3272507"/>
            <a:ext cx="2595701" cy="18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305066" y="5131217"/>
            <a:ext cx="169168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FC Barcelona</a:t>
            </a:r>
            <a:endParaRPr lang="ja-JP" altLang="en-US" dirty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fuerzaperica.com/media/galeria/37/1/8/6/8/n_rcd_espanyol_cantera-575868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97" y="3260030"/>
            <a:ext cx="2623937" cy="182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20478" y="5093247"/>
            <a:ext cx="169168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 err="1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Espanyol</a:t>
            </a:r>
            <a:endParaRPr lang="en-US" altLang="ja-JP" dirty="0" smtClean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54" name="Picture 6" descr="IMG_30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43" y="3261759"/>
            <a:ext cx="1295212" cy="8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564724" y="4112436"/>
            <a:ext cx="1295212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altLang="ja-JP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Cornellá</a:t>
            </a:r>
            <a:endParaRPr lang="en-US" altLang="ja-JP" dirty="0" smtClean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encrypted-tbn0.gstatic.com/images?q=tbn:ANd9GcRwNMpjzMJpFgSOJ1VIiWuIE8WQ8S3jwH9rHi-U-v5Q3WGNUyk-j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9" y="3260030"/>
            <a:ext cx="1360784" cy="8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74609" y="4120368"/>
            <a:ext cx="1295763" cy="305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altLang="ja-JP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Damm</a:t>
            </a:r>
            <a:endParaRPr lang="en-US" altLang="ja-JP" dirty="0" smtClean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s://encrypted-tbn2.gstatic.com/images?q=tbn:ANd9GcQ_tJCuzxQFH8gKyUc8B_a-mtfoHj9jD7_J4-pIUzIzLGANanhz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" y="4379204"/>
            <a:ext cx="1348769" cy="8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98510" y="5211846"/>
            <a:ext cx="1317515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altLang="ja-JP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Europa</a:t>
            </a:r>
            <a:endParaRPr lang="en-US" altLang="ja-JP" dirty="0" smtClean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60" name="Picture 12" descr="https://encrypted-tbn1.gstatic.com/images?q=tbn:ANd9GcQ7xqAD_P_ntQkJOJWJBfk3eU-bCd4ip-ZIW5avkTjSyQrDCfvif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24" y="4367906"/>
            <a:ext cx="1295212" cy="8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7554360" y="5203373"/>
            <a:ext cx="1295212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altLang="ja-JP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Sant Andreu</a:t>
            </a:r>
            <a:endParaRPr lang="en-US" altLang="ja-JP" dirty="0" smtClean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62" name="Picture 14" descr="https://encrypted-tbn2.gstatic.com/images?q=tbn:ANd9GcRkY-eGPESsIh1oUV4H2TNzIEnPpXEHm56Rh_wv1qF2_bV_5H2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9" y="5488046"/>
            <a:ext cx="1341416" cy="8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17878" y="6348797"/>
            <a:ext cx="1317515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altLang="ja-JP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L</a:t>
            </a:r>
            <a:r>
              <a:rPr lang="en-US" altLang="ja-JP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’Hospitalet</a:t>
            </a:r>
          </a:p>
        </p:txBody>
      </p:sp>
      <p:pic>
        <p:nvPicPr>
          <p:cNvPr id="2064" name="Picture 16" descr="https://encrypted-tbn1.gstatic.com/images?q=tbn:ANd9GcT6krjuORONGI2Qobt6b3xcbR0wLc-MZOt2t9YZ_tbDzDLPZnX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20" y="5466541"/>
            <a:ext cx="1330292" cy="8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639920" y="6319109"/>
            <a:ext cx="1317515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Sabadell</a:t>
            </a:r>
          </a:p>
        </p:txBody>
      </p:sp>
      <p:pic>
        <p:nvPicPr>
          <p:cNvPr id="2066" name="Picture 18" descr="http://4.bp.blogspot.com/-AQlFOjZa3oM/UhXWpesHc4I/AAAAAAAAKCQ/nb7K3132qxY/s1600/RSCN36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74" y="5458771"/>
            <a:ext cx="1290520" cy="8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3060574" y="6319109"/>
            <a:ext cx="12905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 err="1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Masnou</a:t>
            </a:r>
            <a:endParaRPr lang="en-US" altLang="ja-JP" dirty="0" smtClean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AutoShape 20" descr="data:image/jpeg;base64,/9j/4AAQSkZJRgABAQAAAQABAAD/2wCEAAkGBxQSEhUUExQVFhUXFxwYFRcXGBwXFxgaFx0ZGBgYGBgaHCggHRwlHBgcITEhJSorLi4uGB8zODMsNygtLisBCgoKDg0OGxAQGywmICQsLiwvLDA0LDQsLCwsLCw0NCwsLCwsLywsLDQwMiwvLy8sLCwsLCwsLCwsLCwsLCwsLP/AABEIALcBFAMBIgACEQEDEQH/xAAcAAABBQEBAQAAAAAAAAAAAAAGAAEDBAUHAgj/xABFEAACAQIEAwQHBAcHAwUBAAABAhEAAwQSITEFQVEGEyJhFDJxgZGh0UJSkrEHFiNTweHwFUNigqLS4jNjo1Ryk7LxJf/EABkBAAMBAQEAAAAAAAAAAAAAAAABAwIEBf/EAC8RAAICAQMCBAQGAwEAAAAAAAABAhEDBBIhMUETIlFxBWGBoTKRseHw8RQj0cH/2gAMAwEAAhEDEQA/AOmpxC3yuW/xr9a9rjEP97a/Ev1rhS9qj+6/8n/CvY7Wn9yPx/8AGui0Qpnd1xqfvLf41+tMeJW/vr+IfWuF/rcf3I/H/wAaQ7Xf9j/yf8KOA5O7rjbZ+2n4h9a9jFp95PiK4P8Arf8A9j/yf8K9L2xH7j/X/wAaXA+TvHpKH7S/iFee/X7y/EVwodsR+4/1/wDGn/XBf3B/GP8AbRwHJ3ZcUv3h8RXv0heo+Irg/wCuC/uT+Mf7ab9bE/ct+IfSlwFs72Lo6j404cdRXAG7UJ+7f4rSPahPuP8A6frSHbPoCvJSvn/9Z1+6/wDp+tOe06/df5fWgLO9th5NP3IFcC/WVelz5f7qe32nA53PgP8AdTtiO7vaqP0YnrXEU7VR9u7/AF/mqZe2BH95dHx+tPcxUdpOFNRNYI5VyBe2h/fXR73+tSDtqf8A1F343Ke9htR1ruz0pBDXKl7bn/1D/wCv6VKvbk/+oPl630o3i2nUctJY61zAduDH/XE+z6ivQ7cP+/X/AE/xFG9BR1Anzp1rmB7b3I/66f6PpUlrtxd/e2z7clLch0zpwAp/dXNl7b3Z9e0fw/wNSp23u/8AaPu/5UtyGH1y8RcQAaENJ6Rlge/+FUMaIuArALZnOm5UIB/9aF7fbS4fsWj7j/upj2qcurm0kqIAhvb16x8BRaAJjhXa9DfaUM0baQCs9DEewmo+JDIkFRFu5byxvlzqQdBOgkf5TWOva98+Y2xsBAJiBqah4p2l78RkKGIkMdpDdOq/M0rAIsbhGOGB0zKktI6r4tuepPx61pWYZVbqAfiJoYbtuCIW1HIeKQPdlFNhO2CKiqUJyqBMgTAiYjSnYBVA601Dy9srf7tviKVOxHzt3jdTT963U15FKoWy9I9C63U0jdbqaaKcCi2FIcXm6ml3zdT8qQXpTEUWwpDm83U/Kl3zdfypopRRbCkP37dfyp+/br8hXmKUUWwpD9+3X5Ckb7dfkKaKRFFsKR6F9uvyFL0luvyrzFJlothSPXpLdflT+lN5fCo4pgKLYqRL6U3l8KXpbeX9e+oyKUUWx0iX0tvL5/WkMWegqECkwo3MVIn9MPQUhiz0HxqCKcCnuYUicYs/d+f8qf0zy+f8qgimC0bmFIsjGeXzp/TB0PyqrFPFG5hSLIxQ6H5fWl6UvQ/AVWApRRuYbUWfSF6H4U4xC+fwqrFLLRuYbUXRjAPtMPjXoY//ALj/ABas+KcCluDajRHEj+9f8TV7Xirj+9f8R+tZRpU9wbTYHGbn75vxUqx4pUbhbURZqfNUHfr93/V/Kkby/dP4v+NI0T5qfPXjFgI2XXYc+onpUPeDofj/ACoAshq9ZqhWMhbXRgN+oJ6eVR96Oh+I+lAFgXKfNUFjVguup69fdV70RcxXM0gTtQBBNLNVr+zxIGY67adK9nhesZz+GkBSz0s1TYrA5I8Uz5VB3fmfh/OmFj5q9B692cFmBOaAPL+fnTLgpXMG5T6p+tAEYelnpmw+VFYtoY5dffUWcfe+X86AJ89OGqNEnY/I8ta8wfP4GgCXPSz1DB8/gaZmjn+fPXpQBPnpBqr955j5/SnJlSZ8uf0oAsl6bvKr5vMf17qcN5ikBPmpZqitgkwIJ6SKcg/4fxL9aAJM9LPUeU9B8R9a8kn+iKAJi1LNUINJs0jQ6+W/soAnmkzVFDfdb4GmIP3W+BoAkzU4aodeh+FLPQBNmpVX7wUqYBbiuyioEJW2c7qghn3bYnyq1+oYP2U/+R/pUmH4r6S9tcsBb6ZFzQYCvuY11G9FDXiHCwMxEgd4JIG5GlUqJHdIGD2L7wkkrm2Iznlp93yqpa7KWmtLdzqEY5QWYrJLZQNU5mqePxT3PT1DQ2UEw2uW3cylZHLx/LzrNwaX7doZjdyGWVZbKG0KsAD5TPKs0UVhQew5ANuBuG9f2j7vtqFuwZ6H8a/7av3uKXXs2FBYO1u2WeRLZCQ0EEESw58p01qzwvtkjuyOAG7zLbAYaggROYjWSRT2mbYMcL7NEp30GA5G4+wxTaJ3Faq8BY3Rbg5imf1tMoIG/tNanCbx9DH7NiC7GZSNbhPNpqHtRxhrWcorJcFhFzHLIDvEghjuRFKgtkA7NErnzKV18WcFeh1mPKvY7JP0HxoXu8Ud8HZsEQpzszQIYhzlLa6wRr/Gq/He0ty+9ttmtoFmT4mU5s+UaDWDHlSNUwnxHZVmYWyYYDNAg6GOprE45wq3hGVbz3AWEiEDbf5qvXO0YxAsvctscjoxCgnxIYWI1k8hWN2u4g93Es11MhRsuQzICnZpkBusUDjFs1OFYVHtZkZipuBAxSPG0ALGbnVnE8FcLcjN4FYsMu0DWfF5Vn4PiKWcJaS3d3Y3XBGUB1bwhTuYygz51c7Z8RuIBblWFxBdLglSxLOI0YADQmNZkUCHu9jmezaY3VAZVaApkAgET4vOqT9iyP74fh/nRBd41FsqZEIiWRAEEW1BM+0E6/yp+H8Ut3EHeBg40bQmT1lRz6UJpjakjIwnZBxtdQ6HcHnI/jTt2Nuj+8tn8X0rf9Lsz9sf5W+lTDidqPWPvDfSijNgu3ZG99+3/q+lQXew98mcybAfaOwA+7RTe4tbGzD3zRTw/tPhltIrakASdPpQFnKT2FxHVP8AV/tqHFdmL1m2xfLAKzBM6+EaEdTXX8X2kwrRluFdeWUdfLz+VDfazidi5aYI4JDW5kiTDoeXIQaA3HOD2cv8gD8fpTjsziDso+J+ldjt4gHrQ9xnjvd2lFpjn74zBjRGzsp39YGPfRQKVgLguCXbTZriwomTPlWc3Cnk+JN+p+ldQ7W403cALiCAwRhOvrch7J3oKW1SGmY9jhbhgSUiR9qvGJwL5mIAgsY1G0+2tw2a8taoHZg2sE86j5j61Li8IxywB6kbjcEkjfpWndGUE7wCfhVTC3e8I0OgnXmD7KAKC4C5zX5j61fv4dzaQKCWB1A3G9Wmt0SdiMCjm73iK0ZYzAGPWnegLAT0e8Ps3Pga9hLgR5D/AGYkHqZiuv8A9iYf9ynwj8qzu0HDsNZtZzbA0aAGZczAeFZBkSaKFuOUeP8AxfOlXVcLwbB3EV1zwwnS65g8xqeR0pU6FvOc4a41mdi4IYSCdUmAMp5zr7q1rvaEZ7btbK3BEqG8ImJ1mRI5cprNweBa8Tl5c63k4Ai2gbg9XX/9O1CZSSV8GRZshmxtxJgo+WZ8We4MuXroJ57iosbxVnZQxYIAFKDaNJ951oyPCytsOqErAiANjoNKDuO8NNu8oKOM2sN9ozrA6age+srNFvamNY3t3f2RYTGXLcsuuoSGk76nLV7A8Kdh3k6h1JWDoZDAEjWSdK0sDYTuslwZGDPlJgmCQdVnUkAe4U/D+MXcLnC2xcSPAVOhdiBO0+XKI86pxxbpGabflVi4txQ4exbw4zF1k3WDsFALGABOhJI5cvOsXiHEGvqgbNmuIqanwsUdjOpPUae2nxeGe+z3bisru05FU6gQDPSOvnVY4S5Cgo4yk+qrMQQByjQk671O0lVlFil12s3TwhmtYe2hXw22ZmLHUuwJAGsDUfOh58BkdpAcSygLuSDlmPbHxrW7PYVe6drrFACCmgls3t33Ee2pGQ3reHtKiq1tiWfXxAklidPfvzilj3Nu3dfIxtafQy7Nju7tjdTILa81aYHypsfi+8uO7HxG4zn2uST+dEeIxaYe4pNrvVZY1tbeJZYdIWfM6UsbhLWJvZ7cC2IyDKV0AA8XnI+VarjqbUlG1QJ3mzgmY0JE8zmC/U+6i3CE4pL+INpkW3hWsWxupJDs2+oYd4pHtNXv7KT7q/L6Vr8NtLkt2tMubPdExm7x+6UEjcZQ0j/CtaInN2xd0AEsfVldtiSvTyrT4FxIKXa7c3Ea7HX2aR/GjnjHCcLZdQLFmGGxVhkA19bPqJMbDWehqTE8Dwf7ELhUfvELkgvAylJ9VW5vuYGm9ZUtzpFZR2xuVgBf42xcXFunQQEnw6yNucaH3CtrgnaAMoW4wzgx7fM+daWA4DaXEoj2EK3JBhGQ25BYCW0eCuUnzkbVq3eDYNLjp3GUa5WzRnaAYU5YmTEZpETEa003LlE5x28GM3FbRBOcRtz+lIcVWQBc9gqcLhu8a3cwty04ZFUF1KsXcW4BAjSSdeSmNqmPC7OR3GHMg3AQbygfsmFtoJTSTsBv5UW6sntldGHxXtIAkW7gYtoYOw569a8YPF97ZtK2oa9atnNqWAdNydTpWta7P4B0R2sXlVzCTcBJIdbbAweRafMCnvcEw9pDcs2cQwS8YYOoQNbgo+p15e2OWlalXU1FPpRl8W4net3riJchQxyhdlG4WTzAge6hbiTM0bAk6kAAmAdyN6NMSgvW7ef1lLAkcwwRwfeHB99ZuJ4Ou8Ekajff40hlVMZfvYVFOZ7aBJgbAbSSYqPCnNCg+IkgL9owY2rQs8Us2cIcOSVfVhAmGUgpJ5aAfOhPDNdRxetkEoxOmp6liN4Opk7e6h8DpUEl9CrFSGBG4YRB6dP5VRxTahZIkjXSBvv8JqthuL3Mly5cm5mbck+F2G58vL2VGMXnZg0AEho5HaDH0peoUizeMKQTEyKrcPthYy7En8hUl+9hyrFx4iRCqdW3zMGiFH+HnG9UMFjGEIFB0jQanzmkm/Q1tV0jda043Uhfsnr8qvcC4pcsm4LdvOcoZ9DCqJ10G2tWb7Xb9i2l5O6tkqcwcFgqgCVTcs3IVawHFVViotlDHd2oRi7BNQjGILQJJJG9UUb4MNcWZXDe0l20pW2FYM5bxHYsZb1V5mrXa/HXm7lLoVUYFgVMyVjQyBBHTzoa4hZexcdu7NtDmNtsmkTovLbaoeLcYfEIgcyVYkAAR4t9vYKXZ2DjTsqY5mz6F45QTA59f6mlVvDyFHhJnWSKascmrD3+z7SIQpZJHrKYKxzHwoR4wXuO0G4yAwpY9N9P4jSjHF3CwKyBOk6eyspuGXF+2pkx6hEf6ta3jy4adyr6FXpM9/h+6K/ATdS3lV7p5sigsAd1EZSBqJ91ad/hzYllu5r1y5ajM2TwoAfHIyQDM76z7KkwHEbuEUhRbYsZYkMPIaT/ABq5f4veWwFIa33jsSIOV19YkAkaZnjntXMsct0sqj5e0v2KuSTWKSSkuqMHE8Nts8u7RBzMRHiJAUTljaflVS4q2zlDtkBBXTcgA9NYPSiFO0F0Its21IVs0kkMxVswkQY1qY9p7jurGyoIBVQLhnxwDuu+gqihnXLxWue5KWoirjCVO+wONfuDxs3iiBKiADE6RPIa+VRrj2EgXVkmWMCdoHs5fCi3ipF3ElLYTMCFBAySVjcatEgy3Mcqjfg+IX9mEteMOxYO2USRM+Dcl9B5Gjx9MuJRV/UulqLrxGDOJt3BhkuKUZNgAy5otEgQu5Hh35wa8XMe2GRbjhpup4BlkQddSSD066EUUcd4Zfs2rVsoB4NAASugOTL4RmkPM+ZFDrcMuYl8sWwVbLlmGEaRqJ+PMGtR5uVcIzJ5HtjGTtl3hWAW5YbFd42diQiPc1O0nKBH2gB7QKtcIsKEUhlIIESI0jyrTOFxaYchkIUPmtZNVKlQIOTRiXVt9ZHsrP7O3IQWShN1JFxJ8YMmdPfypY1J26J51VRs83+IqGKZQCGAOdWQHXXKY6a+cVFwHiAZX1CxicyZjq4WCqqvQEezXrWri7Zu4o23CrOYftLjBTmVgoVjILZWAAEbbihbhmFnHpZMW1tIRcZtpUkM2sczrHJaIS58xOcUmox6m12jx0XzcZDcTRckwBpJMqM0TJE+dbnZLtAmKYWylpAAEUDU5GIBGvLaRz0oD47fuWmIVhlJ3UkzuOe3WPOpOwNm0yYm5cNwMmUJ3d3umUnOZnc+oBpzPvolUVcCuOnNLKr+R0XtDwO5hLr4hltNbGozEmYlhH+OdBP8KrcB4gmNfNbs2+9J1kgvKiZjLrsI9grP7QcaxDcMZXulvsnMwZipdQhJyb8pzScpNC3YRbi3Hvo+RrADLKsVYnNocpBjKGPTSunZFYN3z/snDzZal6P864+4TE+iZmvWZXOokqqBWQ+Dw5TqCsgjaK1cP3mJsXO5sgLDPnZreU5ySxBA0JJLTWT2t49cxuEXNYK3TcyeDOQxkjwjLBkCQJJE+VLD4DFYXAub1lrQuXFyZpDGVIPhVgRA112PKoZajCMYrqXw4lPdkk6aqkVv7XSxCXMHcY7BwZzZSrMUHIZwNt8o6Vfdjfwwe1hTbRHAllAkagEaSRoJPWNaGe2OLKHD5Qwy2w0mYLMWZgCR8RRPwXte11WssTNxGQMTOUEZSxk8j/CrZMNQXPVC0+LfKUr6GQ1stdBTVQpD5TsV0U6bSNJ8gKsvYgah6p8dsixfZ7QW3oFIQMFKvqIkmRoNfbWzh2Dqpk6gT76jFponmw7Yqa7ujmPHWm7cYDwhsvvA1mvHD7j2s1wAQVKnxBfWAPh1mRodjXSG7O2TbuvDKuYaKFOdiBvnbTVhsDQ5wfguGPe+lgrGUWQrZc0TIXrJisSyJXw2Y2tJM0sOmHxGFW5fENEOAYLMNQSB4tImhxzh7d613bZlzZTdBI8MeEjWJBInlpRfwns9axLZArj9kWTK+ygsuVpjMfORvyoePZ70fEspcG2iwHYhDmJEwDIJiTp/CK1klb8ypr7jg9seOjLPZnhdjE2ybtooZ/aIC+Vphg05tDrsPPSpzw3AqXJF0eKbTftNioiT1zA78orxjOy+FZrfc32ck5CBcRmy5WIy5VmZge+veC4QuQot5zZABzHKSrSZDNl05aGsPEp1y17Mx4ijd/Qqp2lZLaWhbZskak+sOZgr129xpXO1bxmW05yhcubbNJDS3Lwtz6V4v4S2pjvmLTAyhSI5FiBA/lXvD8RS3bFlkzl2zXpgQRlKxB2Cia7vKlxJ8epBNyd0VOKcQuYxVDExJCAgB2Yx4IE6aCOs1Hh+GqjkZXAySSFlgNm0AneN+vnUXEuNoWc27alSSbZErABJUxGhiNPOo7+NVwMjATAiSDIBJLCNhlUTrOnug7k7sq+PYLbHC0KKQxjKIkQYjSRFKh7gvHzbQid2LayNwOUU1CgzLYfJYwRssvdZrhQjvPRrpKtEHx5PDHXepbuH4ebZyqPsk3RZujwhpYlwm2Wqzdqe7BAw7w0zB33nnXrCdpw9vulsuEdSDDAGCIO+lRSRZ55+hj9qeM4fDuqYSzanKC13KcxJ0gBtuWvnWHxLEM+VmcMzCTlO3kR186qdpcJcOIdnES2b2A6qPhHwqomn8fLoK97T7HDaqcTjne7c+GWbOLh7aXDNssAQSRAJjcajeaMeE3rOcpaRARADEkyTMmWM5QB75HWuduyteRCSNYkci3q/OK034cys2ckZBCxsTIE/D+FeV8SzOUtq6L+Ue18IhBNyauT6f+sJ+0l4d6xtXszCCzKQZjTwsBr7KzsNx67mBuOzBfOQfP51F2X7o3HF5EuJ3ZhXOUTKiZg7Ak7Gq2OwyIxKQFYeoCSANddesV5Tgmj2I6hRzKKj9fmdrs9qrIsBXUsIyqc9uSIEMJYRufZFcUJZrt68ds5AncySZOXQnTWOc0eYWy92zbbOuQojFCu4AWVzDWDB2E60L4Dh9q/fgZbedHyhcxAJAZdSBMER769LNOoOEV1R4en/ANedTl2YecC7WqmGtrAdVXWXA8RLSCI0AEfi8qBcFxjuuKm8sZVfUM24IlgWG/X3VvcGwl04VUV2RlLIQND68EydjGxoYxXCTbxVuGuEG6A2dlLdRBWdevvqmPLGEVFrqjGfHKWaco+rDbt2+GbC3LttbYYwGEjMsgCVXkdQPYTXMeFcYezdVnkAzbzzqivoSI6DWPbRt2jMWC90MiB7OYs2cRnTMcoGw+Job7c4Kyqk21RfHAyZiSDOjEgfZg+3SnmmoxUOzIQg3cu6M3tTeZbotsSSJJBJMZttTuYE+wjrW52VwNopcyI2fui7S4DALrttHOeQB5mhS5xTPfS5d5OpZl1OVcq6dYC6UZdp8Utlrt22FBYlRlUj18yQST6pWDArntRaVcGkpSuV8gtiO0uI7t7L/wDSbZGXVQGzgK2+/Wd6LezfBGWwWN1M11Vi0zDLJDESSV8WRtByPWaAsQ+dsxk6hV6QDqfeT+ddDXDWBgrYARrpHjuB2zKSWXLoIGXLG4oyzbio9h4U7bRJ2a7ZJhXWAdG8b6NKSRKcwYJ28+tdd4rxGxdVEYqwYZhPIRM+2Dt518049hnIXQa11PhGI72xamYiXIYK2XKJCs2gMrGsb71SDTVvsTlFuXuT8eu2DNuA1ttlYTp7+n0rK/R5wzD3HyMhLKzIWnUBs0FeWnUzt7qyMVbYXoBdlVzlDEOdQwKgqTmED4iqHY/iRbGA23CrcfISRIhpGqk+fzqeWbltkn3PQ0UUt8H1cWdF7e9kLVqzdvoWYGWgRCEj1mjdR9KDOyeMW6rIcoKHXN06/I1r9t8Uy22RLk5rcFSpUgACAIMaLl+Vc+4RbKQ5nxN7o+uprc8sFgddb4JabTyzZ4wm3T6nVcT2Te/hzcsGcxAbLCkhSdIOnQyDO9BfGMIbNxbT5Q4QFQuw1YKMx+1ABPmaJbjMcM7M+ItFWi2LFxUhgE1uSQWbUADUDxUB9usfcuXVa6Mtw2kLEArnbncA8yOWmlLSbJpuXWjGtx+HkcF0T4CLsrinF7K+VhcRgqqZfw+OIOgaAYE6lqy+IcR/aeAhXAzEMchfMW8K8pB5c6yew1vv8QlhmZVJzhl9dSgJlOp8qm7a4Lu7gbO7ycpNxcrnQMNPYay2t19yUV5eVwFfZbg1y7euqe5tFkNxrjPIRJho09bVTIIgaTrWlxa9bFkLZCtbW4yhwh11JzZs2oPUgzM1j9j8GbqrduoLmTDFrSMCq3XAAW2WHrA9OZFdXxHA7GMwtmbJsEQVtrlBSfWUwI5HXymnk3viQscox6dDkF7sfi8wT0cZiMy+NIIUgbzpuNPOvVnslixdA9Flk1K57WzAgQc0cj8KPuIcXyXWs2lPf2sO92XtyFXOi5MmYEyBOaenU1Qw3GsY3imwrFQD+wYnwlo/vB948udceq1OsjDna4vi6f8AOhXS6dTyeRPcuewK/q/e7wgYNiQMrL+y8JBmdXg+tyrzw7s3ddnKYJnBaZi0MugUgy20qT76KBxPEnM5FjM3iI7pwSQoESLsbADbfWszjGHe/ai4LQhi3gF1DqTzF06anlUYTxbVubv69Tua1l2oKuvbp+Zb4P2JS5aVrid28sCpRWPhYiZCsDt1pVi4Ltjfw6CyZOSQsDMcs6SWMz/Kmruik1wefKeRNp8P04C44JGEG1b91x/nIp8Jw+2shbagAgCLh6A8xWge0GHH2B+AfSorPGcPLeFBJkeDlCjp1BrO+JE5X25urbxRDNvMRrG259hiY61iq0+rt1mavfpMxqXcVmVMkDL/AO4D7UdOlCCOdQCYrv0useOG2uDOXHcrsIsHiEDZIljcU/Mfl9Kscc4pna3aVCGV3DHk2YrlgeWU61FwGwy2u8yg+Pwg77AyB7VA+NXOE2heuYm+yscqrGhhC5398EDyzaVx5XFtyffk7dIpSnGMX3+wU9iOz9nEd4hIF5VBRzJJkwwVZ8999azu2PBfRcuZwbhMEDYKM2sneTt0g9au9h7z52a2GiEYsApEDMMupmDm5fdqPtpav4rE2LYUs/dtlGVRmKBSR4WIOx+fWujQ44uKlJevXoV+JZJLUNRdLiq9i32Z43Ho1plaAyhxzKgTPsgTS7Y8Bs4a3cuoWaXHdtyQk6ajnBgHqRWXawTpi1s3CO8AY3RBYer4gIMmQSKILWDTGN3D3f2RknLnOUqjMIlssjKDHsrGmcU3kl637IfxCW5wjDlbfa3bPf6O+JPiD3Fwg3HVmW42uw8KkfDUa71B2x7O3cIfSGKeFi6CZzMSByjQKSTz0rD7KXmt4kd0T6jAOIWAMrT4uoX51vfpC4vfuYQq+qZwBKpIMkiGVyRoOY11rWmXiy3uupjXLwJKMOFtQuyvGrONu27GItgg6lT4gYk6DygHXpVz9IHArNu3cu5i4MlBpAbxBcxA9WRyjkPbzbgdzK9p40ZgkkGDm8LjTfwkiivt3jl9HQZ5tsUW4ELTClnMBjlJiOkEia6J4YxyWnfdd6OWWXfGKquKfa+epk9j7OHtOjXLaszOplhmygkCFHLf20RdruzqIl26budSCyAgAljOUMdtDrpvFZfaMG3icPlTKbi23VQdhCECdYIEddZq/wBqblz0a6skrlWQWtsYBUSYObfn51x6bzzcn68f0d+v2QhCOPpVOu/TuBHCsBau3V7wlbaAyEiSdSBJ2kzXTf7DFzC2WwxXuiJdMx0fY5hPi/MSeVB1rgrWsFbxJ9W62hHnAj3MCPaaJuC4q9bsWyitBC+EpIgAifC3PQya1Pbk1E12MShHFo4Sj+Jvn78foBGLwow+IuIIZoyKxYqgLgS3/tEka9PdXR+xfZ8XbFy0LwuOieHMAqsGDCQBOxiCa5zcwtzEYrENbtM2ViXVFPhA0YxuBodeU0V/o84y9tbwtyBKtMBp8JQJqQeebT7lX1OOpQceLTtHPp3B4cjkuVVP6lPjnC72Av2bl3QB5yyDmJDS0LpAER7aw/0c8Id7gZmVVW6g19YmRt5eda/6TePXb1y2lxQrKpJhSpIJ8Mgk9DsTuazsJZ7s2AWKZsjSSBuZzA8ucGo6mEYYYtdbOn4beTM230iwk7bYe+73P2VxT3ZLBs2VZHjIMxEL76xuA4FL+Fe2LircW4hXMYJEENA56T7wKMeM9o2uYd1cNLW59ZCQRI3nXbXTma5Rw65zJIPUeQke6rR0yninFdeq/wCHHjyrxYOfThfudbx3Za5dwyXLPjVzmaCAY2Iy+RWZB50D9s1zF7ToovCzbt2ynqGLmczOzEGDymdpoy7D9p2GGUKoMMyvo5Zm0ynwjbK0f5aAe2nEBdxrvkFuYlRmiSJJhgCJrOiwRkqfdfz7m9dlk887d8v+fkb3YrsCveBzd7y6gzhUOVRPhJDa5iM08gdaz+23Zq6qC7dlSGI155yZMdJXfzqbsfxb0a9oPGUOQPmUZtCCY3G9EH6Q+Od9gRmRZN3wMC0gSARqoBlYETy8qxgxPfU+WnRrWeHFpYvwtJmDwngxbDW7ttmARd+QK6aj21vcKxfELvr4nIgUyyhn12EosHU9DQbwfjIsYe4jgxcdAjEGASYfUcsorqHCOCFsJde2MzHwWxAIYgeIwdI1yj30tTCEJOPV9vYlp4zlHd0S6+7BrB8WxN1blhFz7F7qqQzhwQJzEty9moqKz2exII/68dMrfT+oqDheN9GxIwl0LNxlUFjADnYZhuNQOk+2ugNwY/cT8TfWubqqHlUoSAezwLFA74j8Lc/dSHB8XqJxHP7LdfZRr/Y5/dp+Nv8AdS/sl/uJ/wDI3+6ltRnxJAPe4di50a/7kb6UqO/7If7n/lb/AH0qdIPEl6gT3fkPifrVG/iiFcqqwhyklzq2+UATJj2VoCh/jnZ97zkpeyBtWUyQTprv0A+FRx7b8xArcawQu2bV+6ih2zKAGkwkQdzpJPOqvEeH4Y27TW0GXIQYOubQkMQdxNaeN4YclnCqRK2ozcszku7R7TVc8GGFw5VmDszs0qIAAVABHWZrdrsdKSuKMXC27Kr4rl1Z1hSwH/1ouvcNexw21YQFGxJe9de5PgXRUzaSDk2H+KgzMbV22coYI+zbNkOxHTSiLEdpbrly4EsSWJ0Gu8+WgqmfhJItoob5NtWl1NvsZh0wyshuC+rZRClVYZSTOUmdzyNE3DMMvfW7gs91lDW7bM0kB4N1iJOyggazL1x3j9p7dtLhgd4Tl11gAGfZqKI+IdqDcNtFUrbVAoXMdFyiI98HbrU45Mqhtvjk78ywZZ/648qld8FrjeKNvHnFKyuudiIG6sTIbYzGnuonwWPGIw926ii03dutvXMzE+FjAERuBJkmuerhrmIYhfCgXfeI6+3Wp+zGLKWbTy0+kCFB2UFCdDuZmPaaUZyUWr4ZNxjJqCj5ohZjsAuExajJmRcOq5cwzMxWHDf4oOxj1hU3E+GjFYfKi9xZ7zvLlxzNxsoYFVTUz4tyY2oR4rxy5fuZrQLFQ1w5xoQN5HSAB8BU68fb+z7SlSGbOSw9UjMY56Ea/KjHlyY35WWyY8WTGouL3pc+lF3HHNestNuxh7GTu11YwkRMDWdQSeZM1sdo+CrxQIMPdRVtt+0aDAVok7DUAerOvlQHxPimYZgiqFWBEAGNNY3PnWxwjiaYc3M4Je3GgkoMwXxEHSfEANNMtax6meNOkKehw5JKDnz29gj7d4BB6DiELMlpQhzQrsqkKjkf4gN9tRSv4ixi7VyzYW4rXIDEr6pkZcxL7SNgPZQrx7tDculidVgRrsphttuf5Vl8C7Rsl1AQSM2gHhJYmFlhqYnToaWPLkhzAcsWBJY83Xmq7+50Ptfgms8GwtoEObN1bblTpmILE/i0qfhFmxds2mLiVRcyyIBUahlOmhM/Csm32sazhBZuDOe8YvIEOABuI1gfkKCLnHbneC2hIUupCkDUkiBO8aijHkkpboq7Mzw444/DzNxp9u50jg1lsBheKYq6ul5/2LffVy23OCWA8zQ32Cshi6XCBOUxOViQGGnsmtvtF2st3FS1P7IFfDHqwNNhrrpz2oX47irbMz4cRkXMwXYAcyf6Na8V797VslDFCMZQbcU+jfyLX6ROAOLtnuQWDW8kL4iuVjqQNYIcGfbVvt46pjraj1bOW3toAgt/kKt/o04lZyXbtxs98GUtSczBRJI5mNdPKtZr9i6uJe73MkK4UoM+dw4LK3rA+FRG2nnRmzSydVVCxY8eGaald9Sji8dh2DnvbZUq0IqDMSQwAMrsJGxG1Tdj8LZXB4TNbUPfS/YcnU52clAfgAOk0H2sW1tkDWlUXGCh2Eb89/D11FdQxQULhbY7pgtxbkl/tgMwLGdAWCj41mWonNbWqRTLpdPjSljlbugP7E4SUu22d7eW6RKkdFG3L1d9PbXrC8BFzil5L1slHsObDEELnCJlM9QAxHsrK7TYmMRcfC58rDO6oSAOvPb+dE/6MsctxMwy6aanXMxjM3lFbWqccexL5WKelx5JPK5/Oivj3S/ewuIswi3LTIY0ytbBBHtBBqPtxaPoSjMWysoGup1bZZ3Jblv8I0eKYXC28Ncs3cgOc3ZQ6o9xSSbYP2ZTbz6EVzXhfE+7vowIkHXnAOhnyg7U8GoeLpG+5L/GhnauddguxZ77heJtsg7zDG0waBJCInPy2nowrqXAGt4fAYdZJXuM06jMxAczOo1J08qE8JxXCejuy3VutctOl5o5ONLWkZdY1PQ+5vTr2IwpRAGt2xlZ84UhXG3OWC65QJpYZWpSfXqYy4oKcYRfFpWA/ELvpdy5cC5lQhEO5JbU5R1IHu1POjXD9o8QVXQbD7Hl7KDMSyondYUs4zeuCYMiJDACZEezata3ZCgAcgB8K5vMutlfis8dRUGr5boIDx+/0H4Kcdob/QfhNYGSlkP9Cje/U8a2EP6wXvur+E/Wmofg0qe5+oWS5qfNXgGkxPQ0gJsZw8Ibd0t4nTRYggSQDvsQB8a94rAW2wwuNOYXgFA2IABMiJ3iqPE7l/EXFZ7uVUlbaIoAVdPDrM6AVBirNx0Cm8wAmIABEkE6jnpVk4bvoa3MA8Zis7AgyZJ01knp8alvyrG2QQyquYHqUUtPvNEHFOBXrpBN/MQIEqEgDaMm/vrV4fhRh7JjPiMQy5c10hbdufWyxLFuWY6xsBRnzJrgvpsrxStfUF+24zWcKymVClffCx7/AAmqdsm4c55ATPWNv68qtcQweLBAVCFUyotmUzCTmA9/SiG1woYi9hmZjatyGxJeLYVFAJAZtySCoisp/hT739DeLN4d7fVfZj9nvDZZjPrE7HWANqGDeyW0QR4GJnqSZPzrR7ecQNzFu2GfENbHhDEll9ildCPed60+JcKa3w6zbFxGvv8AtXWbZFsEZ2zECRCxOu+lUWJUUWpccssi7lfs1YIS/cKPlAK5gjMqsFZ8rMBAkhRqeYrJIz2rdsZjlQyANt9fZPOirB3VXhV/uXzZmbXMHbN3STJyrrOsRpQZ3d9cOL6uRJZHytBC/dcAyA3IHeKji8zkvRhDWvxJv1VfZHvEcONu4lu5tmUzEgiRIP5GlxnN6RiEUEl3UADc5VmPn8qyLbuw0kgawB1ESa8LiH3ls0iDJzA+R31GlW8Mz/ku1LulRuccw5S3qCJRRqCNVhTvvqN+dZ/D9MTZcg5SyRPMqFUn2TV7iDOuFVL5Y3LhzpmJLKmgAYHaSsx50V8SP/8AO4epIUAW2JnL9m7cMk6akD31OU3jW1rq6+xvNnUsmKV+l+6fJg4/E5iQYhXYEnzjfyj8qwcfdHpGdShAZMrCQnhCgbmYEa+w0XdkOG3b1viF8W7TIoWHuz4Xgn9nBjNlI1P+Gg3D3Li3MzF1ciCWQE/BvYKpihtKfENSs8k18/1/4buLxOfD2Tof2aieciAZ94NPZuqLF1M9kNcB9Z8rjQACI6yRrzq5iLF3+y1vCwhRbzD0j1bhzOZVkDREtEgdPbQsboaGLZdNsgcHzmsrHTNavUxy4ku9R/Q2OyTZReuGIRIAnYtzHnAPxqicUwuev6wE6yRvofP61BZxAtqyK5yufExUgabeEeZNS8HwK3b9u2lwMzuBl7ttZOu40gSZ5RNacbbbJ/5MceKEI8tcv+ewQcXvrdw9uXUPmQkSMw1gkLvsZqrjsc91TlOW3ZVQik+KFIAG+pjX3URdr+FW7/EVtIbdolWgKglirEDRYGuup6UMYVbGHxFxcQ5dVzqyJbIubECCwiD+RqeJb4qfYlj1UfCdLq79kbPZ1g1u5cbc+E9IUSNP8xrK4ABhrPpEut0MwQTEyABI5jc++svB3lMFjbUgjV8+b2jLp8RWl2n4nYu4icOGNoAKpu6T9ppy7LJiteG6ZrHljHO5dv2Ki8Qe7fBYkksoPnLCfzqc2g3EmESO81HsXUEe6lawKjDviCFBLqEALZdxIzZtvM7T76oYG+BfzMAJJIhzAJ/xA5j8aqo1+RzZcm92uDa7ScWAlbZUAetA3YaDXy2qjie0T3sH6PJUITeePtt4EGvSou03D0tFSubKwzIc2ZeUicoMiazuG31TvMyls6FNDESQZ28hRDHtiVz597W3olR4s8QueABiIOkHmWmem9dXNc24LwS8w9IFvNassGcnSQpzNHWAPmKLV7Rq21u6fYB9aznUpUcj+RtxSB61kjjg/c3/AMNOeOjnZvD/AC/zrn2sya4alWQOOW/u3PwH60qWxgaoI6U/v+deA2mlMF1mKBkhIpAV4P8AW30pgTQBIdOnvpL5nWmJPQUo1/qKAPUefzqMKfP2b05PX8v516VaAEBFeXUHdVP9dKTmNz7qQagY5bw5fszMbCetReh25PhBn3+7Wak9xFIn+vpQlXQQjYXmBHsH0rwmEtgyqAHqAAR7xtXsEH207JtQOzNHAMPmlkLtzLMzfmauY6yLioh8IthQmWBly6LAIMEeVTRXho86Hz1Btt2yBVcWDh/SLxskkskrBnfULPLrTcM4Dh3uKHSRB+0ROn/uqYgDaKt8Gb9soid/yqkZO0Pc2+SxjycNYfB2CqWLkswYd43j0bKWJy7dDrrQnc7PWLjFmLFjucxNF3HrgLrpBy6/wP8A+VmLA3pzlJSaE2ZWG7OWbZJUXASCp8XJtxtVjh/CLdh1uW1yshkMCQfeQdZ51fLU0zsPbyrG6XqIo8V4cL98YjO6XBsUMRqzaSCd2NeH4Ely4bt17ly4Rq7NBOmX7MctK0YJn+NOEikm4ramC44Riv2VsHZWHsb6zUX6n2eTXPcV+fhog91IaU98vULMlOzlsWu6OdkzZoLka9YWB8qrXeyVg/adfeD+YrfIpiTy/LWjfL1CzK/V1Cio1261tSCEYqVkf5ZG/XnSudm8MfsR7CR+RrVzR7aRahzl6hZFwm16Pau2bfiS7Mh/FlkZTl1Gh85rBPZNY0uMD5qD+RokHvryx5U/El6iByz2XIOt2ByKiD+dX7HCMv8Af3vLUfxBrWWY86jzRScmwsjtYeBBZ28yR9KVei1KlyIfN9N6eYgUqVAxBYOpprlzkDJpUqAGaTTjmIj30qVAHpLdebimdNqelSQxwvtryF6T9Zp6VADZTy386d7kfWlSpoBg/nJpC7/X9CnpUAIHXlTK8nSnpUIDwAJitDgZ/bASecD+B/rlSpVqH4kBa7SDVCPMH2iKxGeDSpVrJ+IGelM8+elSAhaalUwFB3NMWp6VAhI5pzNNSoATE9f686Zp5U9KkA2aOWtI3NJ1pUqdAee8r0X60qVACz15k9aelQB572lSpU6E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22" descr="data:image/jpeg;base64,/9j/4AAQSkZJRgABAQAAAQABAAD/2wCEAAkGBxQSEhUUExQVFhUXFxwYFRcXGBwXFxgaFx0ZGBgYGBgaHCggHRwlHBgcITEhJSorLi4uGB8zODMsNygtLisBCgoKDg0OGxAQGywmICQsLiwvLDA0LDQsLCwsLCw0NCwsLCwsLywsLDQwMiwvLy8sLCwsLCwsLCwsLCwsLCwsLP/AABEIALcBFAMBIgACEQEDEQH/xAAcAAABBQEBAQAAAAAAAAAAAAAGAAEDBAUHAgj/xABFEAACAQIEAwQHBAcHAwUBAAABAhEAAwQSITEFQVEGEyJhFDJxgZGh0UJSkrEHFiNTweHwFUNigqLS4jNjo1Ryk7LxJf/EABkBAAMBAQEAAAAAAAAAAAAAAAABAwIEBf/EAC8RAAICAQMCBAQGAwEAAAAAAAABAhEDBBIhMUETIlFxBWGBoTKRseHw8RQj0cH/2gAMAwEAAhEDEQA/AOmpxC3yuW/xr9a9rjEP97a/Ev1rhS9qj+6/8n/CvY7Wn9yPx/8AGui0Qpnd1xqfvLf41+tMeJW/vr+IfWuF/rcf3I/H/wAaQ7Xf9j/yf8KOA5O7rjbZ+2n4h9a9jFp95PiK4P8Arf8A9j/yf8K9L2xH7j/X/wAaXA+TvHpKH7S/iFee/X7y/EVwodsR+4/1/wDGn/XBf3B/GP8AbRwHJ3ZcUv3h8RXv0heo+Irg/wCuC/uT+Mf7ab9bE/ct+IfSlwFs72Lo6j404cdRXAG7UJ+7f4rSPahPuP8A6frSHbPoCvJSvn/9Z1+6/wDp+tOe06/df5fWgLO9th5NP3IFcC/WVelz5f7qe32nA53PgP8AdTtiO7vaqP0YnrXEU7VR9u7/AF/mqZe2BH95dHx+tPcxUdpOFNRNYI5VyBe2h/fXR73+tSDtqf8A1F343Ke9htR1ruz0pBDXKl7bn/1D/wCv6VKvbk/+oPl630o3i2nUctJY61zAduDH/XE+z6ivQ7cP+/X/AE/xFG9BR1Anzp1rmB7b3I/66f6PpUlrtxd/e2z7clLch0zpwAp/dXNl7b3Z9e0fw/wNSp23u/8AaPu/5UtyGH1y8RcQAaENJ6Rlge/+FUMaIuArALZnOm5UIB/9aF7fbS4fsWj7j/upj2qcurm0kqIAhvb16x8BRaAJjhXa9DfaUM0baQCs9DEewmo+JDIkFRFu5byxvlzqQdBOgkf5TWOva98+Y2xsBAJiBqah4p2l78RkKGIkMdpDdOq/M0rAIsbhGOGB0zKktI6r4tuepPx61pWYZVbqAfiJoYbtuCIW1HIeKQPdlFNhO2CKiqUJyqBMgTAiYjSnYBVA601Dy9srf7tviKVOxHzt3jdTT963U15FKoWy9I9C63U0jdbqaaKcCi2FIcXm6ml3zdT8qQXpTEUWwpDm83U/Kl3zdfypopRRbCkP37dfyp+/br8hXmKUUWwpD9+3X5Ckb7dfkKaKRFFsKR6F9uvyFL0luvyrzFJlothSPXpLdflT+lN5fCo4pgKLYqRL6U3l8KXpbeX9e+oyKUUWx0iX0tvL5/WkMWegqECkwo3MVIn9MPQUhiz0HxqCKcCnuYUicYs/d+f8qf0zy+f8qgimC0bmFIsjGeXzp/TB0PyqrFPFG5hSLIxQ6H5fWl6UvQ/AVWApRRuYbUWfSF6H4U4xC+fwqrFLLRuYbUXRjAPtMPjXoY//ALj/ABas+KcCluDajRHEj+9f8TV7Xirj+9f8R+tZRpU9wbTYHGbn75vxUqx4pUbhbURZqfNUHfr93/V/Kkby/dP4v+NI0T5qfPXjFgI2XXYc+onpUPeDofj/ACoAshq9ZqhWMhbXRgN+oJ6eVR96Oh+I+lAFgXKfNUFjVguup69fdV70RcxXM0gTtQBBNLNVr+zxIGY67adK9nhesZz+GkBSz0s1TYrA5I8Uz5VB3fmfh/OmFj5q9B692cFmBOaAPL+fnTLgpXMG5T6p+tAEYelnpmw+VFYtoY5dffUWcfe+X86AJ89OGqNEnY/I8ta8wfP4GgCXPSz1DB8/gaZmjn+fPXpQBPnpBqr955j5/SnJlSZ8uf0oAsl6bvKr5vMf17qcN5ikBPmpZqitgkwIJ6SKcg/4fxL9aAJM9LPUeU9B8R9a8kn+iKAJi1LNUINJs0jQ6+W/soAnmkzVFDfdb4GmIP3W+BoAkzU4aodeh+FLPQBNmpVX7wUqYBbiuyioEJW2c7qghn3bYnyq1+oYP2U/+R/pUmH4r6S9tcsBb6ZFzQYCvuY11G9FDXiHCwMxEgd4JIG5GlUqJHdIGD2L7wkkrm2Iznlp93yqpa7KWmtLdzqEY5QWYrJLZQNU5mqePxT3PT1DQ2UEw2uW3cylZHLx/LzrNwaX7doZjdyGWVZbKG0KsAD5TPKs0UVhQew5ANuBuG9f2j7vtqFuwZ6H8a/7av3uKXXs2FBYO1u2WeRLZCQ0EEESw58p01qzwvtkjuyOAG7zLbAYaggROYjWSRT2mbYMcL7NEp30GA5G4+wxTaJ3Faq8BY3Rbg5imf1tMoIG/tNanCbx9DH7NiC7GZSNbhPNpqHtRxhrWcorJcFhFzHLIDvEghjuRFKgtkA7NErnzKV18WcFeh1mPKvY7JP0HxoXu8Ud8HZsEQpzszQIYhzlLa6wRr/Gq/He0ty+9ttmtoFmT4mU5s+UaDWDHlSNUwnxHZVmYWyYYDNAg6GOprE45wq3hGVbz3AWEiEDbf5qvXO0YxAsvctscjoxCgnxIYWI1k8hWN2u4g93Es11MhRsuQzICnZpkBusUDjFs1OFYVHtZkZipuBAxSPG0ALGbnVnE8FcLcjN4FYsMu0DWfF5Vn4PiKWcJaS3d3Y3XBGUB1bwhTuYygz51c7Z8RuIBblWFxBdLglSxLOI0YADQmNZkUCHu9jmezaY3VAZVaApkAgET4vOqT9iyP74fh/nRBd41FsqZEIiWRAEEW1BM+0E6/yp+H8Ut3EHeBg40bQmT1lRz6UJpjakjIwnZBxtdQ6HcHnI/jTt2Nuj+8tn8X0rf9Lsz9sf5W+lTDidqPWPvDfSijNgu3ZG99+3/q+lQXew98mcybAfaOwA+7RTe4tbGzD3zRTw/tPhltIrakASdPpQFnKT2FxHVP8AV/tqHFdmL1m2xfLAKzBM6+EaEdTXX8X2kwrRluFdeWUdfLz+VDfazidi5aYI4JDW5kiTDoeXIQaA3HOD2cv8gD8fpTjsziDso+J+ldjt4gHrQ9xnjvd2lFpjn74zBjRGzsp39YGPfRQKVgLguCXbTZriwomTPlWc3Cnk+JN+p+ldQ7W403cALiCAwRhOvrch7J3oKW1SGmY9jhbhgSUiR9qvGJwL5mIAgsY1G0+2tw2a8taoHZg2sE86j5j61Li8IxywB6kbjcEkjfpWndGUE7wCfhVTC3e8I0OgnXmD7KAKC4C5zX5j61fv4dzaQKCWB1A3G9Wmt0SdiMCjm73iK0ZYzAGPWnegLAT0e8Ps3Pga9hLgR5D/AGYkHqZiuv8A9iYf9ynwj8qzu0HDsNZtZzbA0aAGZczAeFZBkSaKFuOUeP8AxfOlXVcLwbB3EV1zwwnS65g8xqeR0pU6FvOc4a41mdi4IYSCdUmAMp5zr7q1rvaEZ7btbK3BEqG8ImJ1mRI5cprNweBa8Tl5c63k4Ai2gbg9XX/9O1CZSSV8GRZshmxtxJgo+WZ8We4MuXroJ57iosbxVnZQxYIAFKDaNJ951oyPCytsOqErAiANjoNKDuO8NNu8oKOM2sN9ozrA6age+srNFvamNY3t3f2RYTGXLcsuuoSGk76nLV7A8Kdh3k6h1JWDoZDAEjWSdK0sDYTuslwZGDPlJgmCQdVnUkAe4U/D+MXcLnC2xcSPAVOhdiBO0+XKI86pxxbpGabflVi4txQ4exbw4zF1k3WDsFALGABOhJI5cvOsXiHEGvqgbNmuIqanwsUdjOpPUae2nxeGe+z3bisru05FU6gQDPSOvnVY4S5Cgo4yk+qrMQQByjQk671O0lVlFil12s3TwhmtYe2hXw22ZmLHUuwJAGsDUfOh58BkdpAcSygLuSDlmPbHxrW7PYVe6drrFACCmgls3t33Ee2pGQ3reHtKiq1tiWfXxAklidPfvzilj3Nu3dfIxtafQy7Nju7tjdTILa81aYHypsfi+8uO7HxG4zn2uST+dEeIxaYe4pNrvVZY1tbeJZYdIWfM6UsbhLWJvZ7cC2IyDKV0AA8XnI+VarjqbUlG1QJ3mzgmY0JE8zmC/U+6i3CE4pL+INpkW3hWsWxupJDs2+oYd4pHtNXv7KT7q/L6Vr8NtLkt2tMubPdExm7x+6UEjcZQ0j/CtaInN2xd0AEsfVldtiSvTyrT4FxIKXa7c3Ea7HX2aR/GjnjHCcLZdQLFmGGxVhkA19bPqJMbDWehqTE8Dwf7ELhUfvELkgvAylJ9VW5vuYGm9ZUtzpFZR2xuVgBf42xcXFunQQEnw6yNucaH3CtrgnaAMoW4wzgx7fM+daWA4DaXEoj2EK3JBhGQ25BYCW0eCuUnzkbVq3eDYNLjp3GUa5WzRnaAYU5YmTEZpETEa003LlE5x28GM3FbRBOcRtz+lIcVWQBc9gqcLhu8a3cwty04ZFUF1KsXcW4BAjSSdeSmNqmPC7OR3GHMg3AQbygfsmFtoJTSTsBv5UW6sntldGHxXtIAkW7gYtoYOw569a8YPF97ZtK2oa9atnNqWAdNydTpWta7P4B0R2sXlVzCTcBJIdbbAweRafMCnvcEw9pDcs2cQwS8YYOoQNbgo+p15e2OWlalXU1FPpRl8W4net3riJchQxyhdlG4WTzAge6hbiTM0bAk6kAAmAdyN6NMSgvW7ef1lLAkcwwRwfeHB99ZuJ4Ou8Ekajff40hlVMZfvYVFOZ7aBJgbAbSSYqPCnNCg+IkgL9owY2rQs8Us2cIcOSVfVhAmGUgpJ5aAfOhPDNdRxetkEoxOmp6liN4Opk7e6h8DpUEl9CrFSGBG4YRB6dP5VRxTahZIkjXSBvv8JqthuL3Mly5cm5mbck+F2G58vL2VGMXnZg0AEho5HaDH0peoUizeMKQTEyKrcPthYy7En8hUl+9hyrFx4iRCqdW3zMGiFH+HnG9UMFjGEIFB0jQanzmkm/Q1tV0jda043Uhfsnr8qvcC4pcsm4LdvOcoZ9DCqJ10G2tWb7Xb9i2l5O6tkqcwcFgqgCVTcs3IVawHFVViotlDHd2oRi7BNQjGILQJJJG9UUb4MNcWZXDe0l20pW2FYM5bxHYsZb1V5mrXa/HXm7lLoVUYFgVMyVjQyBBHTzoa4hZexcdu7NtDmNtsmkTovLbaoeLcYfEIgcyVYkAAR4t9vYKXZ2DjTsqY5mz6F45QTA59f6mlVvDyFHhJnWSKascmrD3+z7SIQpZJHrKYKxzHwoR4wXuO0G4yAwpY9N9P4jSjHF3CwKyBOk6eyspuGXF+2pkx6hEf6ta3jy4adyr6FXpM9/h+6K/ATdS3lV7p5sigsAd1EZSBqJ91ad/hzYllu5r1y5ajM2TwoAfHIyQDM76z7KkwHEbuEUhRbYsZYkMPIaT/ABq5f4veWwFIa33jsSIOV19YkAkaZnjntXMsct0sqj5e0v2KuSTWKSSkuqMHE8Nts8u7RBzMRHiJAUTljaflVS4q2zlDtkBBXTcgA9NYPSiFO0F0Its21IVs0kkMxVswkQY1qY9p7jurGyoIBVQLhnxwDuu+gqihnXLxWue5KWoirjCVO+wONfuDxs3iiBKiADE6RPIa+VRrj2EgXVkmWMCdoHs5fCi3ipF3ElLYTMCFBAySVjcatEgy3Mcqjfg+IX9mEteMOxYO2USRM+Dcl9B5Gjx9MuJRV/UulqLrxGDOJt3BhkuKUZNgAy5otEgQu5Hh35wa8XMe2GRbjhpup4BlkQddSSD066EUUcd4Zfs2rVsoB4NAASugOTL4RmkPM+ZFDrcMuYl8sWwVbLlmGEaRqJ+PMGtR5uVcIzJ5HtjGTtl3hWAW5YbFd42diQiPc1O0nKBH2gB7QKtcIsKEUhlIIESI0jyrTOFxaYchkIUPmtZNVKlQIOTRiXVt9ZHsrP7O3IQWShN1JFxJ8YMmdPfypY1J26J51VRs83+IqGKZQCGAOdWQHXXKY6a+cVFwHiAZX1CxicyZjq4WCqqvQEezXrWri7Zu4o23CrOYftLjBTmVgoVjILZWAAEbbihbhmFnHpZMW1tIRcZtpUkM2sczrHJaIS58xOcUmox6m12jx0XzcZDcTRckwBpJMqM0TJE+dbnZLtAmKYWylpAAEUDU5GIBGvLaRz0oD47fuWmIVhlJ3UkzuOe3WPOpOwNm0yYm5cNwMmUJ3d3umUnOZnc+oBpzPvolUVcCuOnNLKr+R0XtDwO5hLr4hltNbGozEmYlhH+OdBP8KrcB4gmNfNbs2+9J1kgvKiZjLrsI9grP7QcaxDcMZXulvsnMwZipdQhJyb8pzScpNC3YRbi3Hvo+RrADLKsVYnNocpBjKGPTSunZFYN3z/snDzZal6P864+4TE+iZmvWZXOokqqBWQ+Dw5TqCsgjaK1cP3mJsXO5sgLDPnZreU5ySxBA0JJLTWT2t49cxuEXNYK3TcyeDOQxkjwjLBkCQJJE+VLD4DFYXAub1lrQuXFyZpDGVIPhVgRA112PKoZajCMYrqXw4lPdkk6aqkVv7XSxCXMHcY7BwZzZSrMUHIZwNt8o6Vfdjfwwe1hTbRHAllAkagEaSRoJPWNaGe2OLKHD5Qwy2w0mYLMWZgCR8RRPwXte11WssTNxGQMTOUEZSxk8j/CrZMNQXPVC0+LfKUr6GQ1stdBTVQpD5TsV0U6bSNJ8gKsvYgah6p8dsixfZ7QW3oFIQMFKvqIkmRoNfbWzh2Dqpk6gT76jFponmw7Yqa7ujmPHWm7cYDwhsvvA1mvHD7j2s1wAQVKnxBfWAPh1mRodjXSG7O2TbuvDKuYaKFOdiBvnbTVhsDQ5wfguGPe+lgrGUWQrZc0TIXrJisSyJXw2Y2tJM0sOmHxGFW5fENEOAYLMNQSB4tImhxzh7d613bZlzZTdBI8MeEjWJBInlpRfwns9axLZArj9kWTK+ygsuVpjMfORvyoePZ70fEspcG2iwHYhDmJEwDIJiTp/CK1klb8ypr7jg9seOjLPZnhdjE2ybtooZ/aIC+Vphg05tDrsPPSpzw3AqXJF0eKbTftNioiT1zA78orxjOy+FZrfc32ck5CBcRmy5WIy5VmZge+veC4QuQot5zZABzHKSrSZDNl05aGsPEp1y17Mx4ijd/Qqp2lZLaWhbZskak+sOZgr129xpXO1bxmW05yhcubbNJDS3Lwtz6V4v4S2pjvmLTAyhSI5FiBA/lXvD8RS3bFlkzl2zXpgQRlKxB2Cia7vKlxJ8epBNyd0VOKcQuYxVDExJCAgB2Yx4IE6aCOs1Hh+GqjkZXAySSFlgNm0AneN+vnUXEuNoWc27alSSbZErABJUxGhiNPOo7+NVwMjATAiSDIBJLCNhlUTrOnug7k7sq+PYLbHC0KKQxjKIkQYjSRFKh7gvHzbQid2LayNwOUU1CgzLYfJYwRssvdZrhQjvPRrpKtEHx5PDHXepbuH4ebZyqPsk3RZujwhpYlwm2Wqzdqe7BAw7w0zB33nnXrCdpw9vulsuEdSDDAGCIO+lRSRZ55+hj9qeM4fDuqYSzanKC13KcxJ0gBtuWvnWHxLEM+VmcMzCTlO3kR186qdpcJcOIdnES2b2A6qPhHwqomn8fLoK97T7HDaqcTjne7c+GWbOLh7aXDNssAQSRAJjcajeaMeE3rOcpaRARADEkyTMmWM5QB75HWuduyteRCSNYkci3q/OK034cys2ckZBCxsTIE/D+FeV8SzOUtq6L+Ue18IhBNyauT6f+sJ+0l4d6xtXszCCzKQZjTwsBr7KzsNx67mBuOzBfOQfP51F2X7o3HF5EuJ3ZhXOUTKiZg7Ak7Gq2OwyIxKQFYeoCSANddesV5Tgmj2I6hRzKKj9fmdrs9qrIsBXUsIyqc9uSIEMJYRufZFcUJZrt68ds5AncySZOXQnTWOc0eYWy92zbbOuQojFCu4AWVzDWDB2E60L4Dh9q/fgZbedHyhcxAJAZdSBMER769LNOoOEV1R4en/ANedTl2YecC7WqmGtrAdVXWXA8RLSCI0AEfi8qBcFxjuuKm8sZVfUM24IlgWG/X3VvcGwl04VUV2RlLIQND68EydjGxoYxXCTbxVuGuEG6A2dlLdRBWdevvqmPLGEVFrqjGfHKWaco+rDbt2+GbC3LttbYYwGEjMsgCVXkdQPYTXMeFcYezdVnkAzbzzqivoSI6DWPbRt2jMWC90MiB7OYs2cRnTMcoGw+Job7c4Kyqk21RfHAyZiSDOjEgfZg+3SnmmoxUOzIQg3cu6M3tTeZbotsSSJJBJMZttTuYE+wjrW52VwNopcyI2fui7S4DALrttHOeQB5mhS5xTPfS5d5OpZl1OVcq6dYC6UZdp8Utlrt22FBYlRlUj18yQST6pWDArntRaVcGkpSuV8gtiO0uI7t7L/wDSbZGXVQGzgK2+/Wd6LezfBGWwWN1M11Vi0zDLJDESSV8WRtByPWaAsQ+dsxk6hV6QDqfeT+ddDXDWBgrYARrpHjuB2zKSWXLoIGXLG4oyzbio9h4U7bRJ2a7ZJhXWAdG8b6NKSRKcwYJ28+tdd4rxGxdVEYqwYZhPIRM+2Dt518049hnIXQa11PhGI72xamYiXIYK2XKJCs2gMrGsb71SDTVvsTlFuXuT8eu2DNuA1ttlYTp7+n0rK/R5wzD3HyMhLKzIWnUBs0FeWnUzt7qyMVbYXoBdlVzlDEOdQwKgqTmED4iqHY/iRbGA23CrcfISRIhpGqk+fzqeWbltkn3PQ0UUt8H1cWdF7e9kLVqzdvoWYGWgRCEj1mjdR9KDOyeMW6rIcoKHXN06/I1r9t8Uy22RLk5rcFSpUgACAIMaLl+Vc+4RbKQ5nxN7o+uprc8sFgddb4JabTyzZ4wm3T6nVcT2Te/hzcsGcxAbLCkhSdIOnQyDO9BfGMIbNxbT5Q4QFQuw1YKMx+1ABPmaJbjMcM7M+ItFWi2LFxUhgE1uSQWbUADUDxUB9usfcuXVa6Mtw2kLEArnbncA8yOWmlLSbJpuXWjGtx+HkcF0T4CLsrinF7K+VhcRgqqZfw+OIOgaAYE6lqy+IcR/aeAhXAzEMchfMW8K8pB5c6yew1vv8QlhmZVJzhl9dSgJlOp8qm7a4Lu7gbO7ycpNxcrnQMNPYay2t19yUV5eVwFfZbg1y7euqe5tFkNxrjPIRJho09bVTIIgaTrWlxa9bFkLZCtbW4yhwh11JzZs2oPUgzM1j9j8GbqrduoLmTDFrSMCq3XAAW2WHrA9OZFdXxHA7GMwtmbJsEQVtrlBSfWUwI5HXymnk3viQscox6dDkF7sfi8wT0cZiMy+NIIUgbzpuNPOvVnslixdA9Flk1K57WzAgQc0cj8KPuIcXyXWs2lPf2sO92XtyFXOi5MmYEyBOaenU1Qw3GsY3imwrFQD+wYnwlo/vB948udceq1OsjDna4vi6f8AOhXS6dTyeRPcuewK/q/e7wgYNiQMrL+y8JBmdXg+tyrzw7s3ddnKYJnBaZi0MugUgy20qT76KBxPEnM5FjM3iI7pwSQoESLsbADbfWszjGHe/ai4LQhi3gF1DqTzF06anlUYTxbVubv69Tua1l2oKuvbp+Zb4P2JS5aVrid28sCpRWPhYiZCsDt1pVi4Ltjfw6CyZOSQsDMcs6SWMz/Kmruik1wefKeRNp8P04C44JGEG1b91x/nIp8Jw+2shbagAgCLh6A8xWge0GHH2B+AfSorPGcPLeFBJkeDlCjp1BrO+JE5X25urbxRDNvMRrG259hiY61iq0+rt1mavfpMxqXcVmVMkDL/AO4D7UdOlCCOdQCYrv0useOG2uDOXHcrsIsHiEDZIljcU/Mfl9Kscc4pna3aVCGV3DHk2YrlgeWU61FwGwy2u8yg+Pwg77AyB7VA+NXOE2heuYm+yscqrGhhC5398EDyzaVx5XFtyffk7dIpSnGMX3+wU9iOz9nEd4hIF5VBRzJJkwwVZ8999azu2PBfRcuZwbhMEDYKM2sneTt0g9au9h7z52a2GiEYsApEDMMupmDm5fdqPtpav4rE2LYUs/dtlGVRmKBSR4WIOx+fWujQ44uKlJevXoV+JZJLUNRdLiq9i32Z43Ho1plaAyhxzKgTPsgTS7Y8Bs4a3cuoWaXHdtyQk6ajnBgHqRWXawTpi1s3CO8AY3RBYer4gIMmQSKILWDTGN3D3f2RknLnOUqjMIlssjKDHsrGmcU3kl637IfxCW5wjDlbfa3bPf6O+JPiD3Fwg3HVmW42uw8KkfDUa71B2x7O3cIfSGKeFi6CZzMSByjQKSTz0rD7KXmt4kd0T6jAOIWAMrT4uoX51vfpC4vfuYQq+qZwBKpIMkiGVyRoOY11rWmXiy3uupjXLwJKMOFtQuyvGrONu27GItgg6lT4gYk6DygHXpVz9IHArNu3cu5i4MlBpAbxBcxA9WRyjkPbzbgdzK9p40ZgkkGDm8LjTfwkiivt3jl9HQZ5tsUW4ELTClnMBjlJiOkEia6J4YxyWnfdd6OWWXfGKquKfa+epk9j7OHtOjXLaszOplhmygkCFHLf20RdruzqIl26budSCyAgAljOUMdtDrpvFZfaMG3icPlTKbi23VQdhCECdYIEddZq/wBqblz0a6skrlWQWtsYBUSYObfn51x6bzzcn68f0d+v2QhCOPpVOu/TuBHCsBau3V7wlbaAyEiSdSBJ2kzXTf7DFzC2WwxXuiJdMx0fY5hPi/MSeVB1rgrWsFbxJ9W62hHnAj3MCPaaJuC4q9bsWyitBC+EpIgAifC3PQya1Pbk1E12MShHFo4Sj+Jvn78foBGLwow+IuIIZoyKxYqgLgS3/tEka9PdXR+xfZ8XbFy0LwuOieHMAqsGDCQBOxiCa5zcwtzEYrENbtM2ViXVFPhA0YxuBodeU0V/o84y9tbwtyBKtMBp8JQJqQeebT7lX1OOpQceLTtHPp3B4cjkuVVP6lPjnC72Av2bl3QB5yyDmJDS0LpAER7aw/0c8Id7gZmVVW6g19YmRt5eda/6TePXb1y2lxQrKpJhSpIJ8Mgk9DsTuazsJZ7s2AWKZsjSSBuZzA8ucGo6mEYYYtdbOn4beTM230iwk7bYe+73P2VxT3ZLBs2VZHjIMxEL76xuA4FL+Fe2LircW4hXMYJEENA56T7wKMeM9o2uYd1cNLW59ZCQRI3nXbXTma5Rw65zJIPUeQke6rR0yninFdeq/wCHHjyrxYOfThfudbx3Za5dwyXLPjVzmaCAY2Iy+RWZB50D9s1zF7ToovCzbt2ynqGLmczOzEGDymdpoy7D9p2GGUKoMMyvo5Zm0ynwjbK0f5aAe2nEBdxrvkFuYlRmiSJJhgCJrOiwRkqfdfz7m9dlk887d8v+fkb3YrsCveBzd7y6gzhUOVRPhJDa5iM08gdaz+23Zq6qC7dlSGI155yZMdJXfzqbsfxb0a9oPGUOQPmUZtCCY3G9EH6Q+Od9gRmRZN3wMC0gSARqoBlYETy8qxgxPfU+WnRrWeHFpYvwtJmDwngxbDW7ttmARd+QK6aj21vcKxfELvr4nIgUyyhn12EosHU9DQbwfjIsYe4jgxcdAjEGASYfUcsorqHCOCFsJde2MzHwWxAIYgeIwdI1yj30tTCEJOPV9vYlp4zlHd0S6+7BrB8WxN1blhFz7F7qqQzhwQJzEty9moqKz2exII/68dMrfT+oqDheN9GxIwl0LNxlUFjADnYZhuNQOk+2ugNwY/cT8TfWubqqHlUoSAezwLFA74j8Lc/dSHB8XqJxHP7LdfZRr/Y5/dp+Nv8AdS/sl/uJ/wDI3+6ltRnxJAPe4di50a/7kb6UqO/7If7n/lb/AH0qdIPEl6gT3fkPifrVG/iiFcqqwhyklzq2+UATJj2VoCh/jnZ97zkpeyBtWUyQTprv0A+FRx7b8xArcawQu2bV+6ih2zKAGkwkQdzpJPOqvEeH4Y27TW0GXIQYOubQkMQdxNaeN4YclnCqRK2ozcszku7R7TVc8GGFw5VmDszs0qIAAVABHWZrdrsdKSuKMXC27Kr4rl1Z1hSwH/1ouvcNexw21YQFGxJe9de5PgXRUzaSDk2H+KgzMbV22coYI+zbNkOxHTSiLEdpbrly4EsSWJ0Gu8+WgqmfhJItoob5NtWl1NvsZh0wyshuC+rZRClVYZSTOUmdzyNE3DMMvfW7gs91lDW7bM0kB4N1iJOyggazL1x3j9p7dtLhgd4Tl11gAGfZqKI+IdqDcNtFUrbVAoXMdFyiI98HbrU45Mqhtvjk78ywZZ/648qld8FrjeKNvHnFKyuudiIG6sTIbYzGnuonwWPGIw926ii03dutvXMzE+FjAERuBJkmuerhrmIYhfCgXfeI6+3Wp+zGLKWbTy0+kCFB2UFCdDuZmPaaUZyUWr4ZNxjJqCj5ohZjsAuExajJmRcOq5cwzMxWHDf4oOxj1hU3E+GjFYfKi9xZ7zvLlxzNxsoYFVTUz4tyY2oR4rxy5fuZrQLFQ1w5xoQN5HSAB8BU68fb+z7SlSGbOSw9UjMY56Ea/KjHlyY35WWyY8WTGouL3pc+lF3HHNestNuxh7GTu11YwkRMDWdQSeZM1sdo+CrxQIMPdRVtt+0aDAVok7DUAerOvlQHxPimYZgiqFWBEAGNNY3PnWxwjiaYc3M4Je3GgkoMwXxEHSfEANNMtax6meNOkKehw5JKDnz29gj7d4BB6DiELMlpQhzQrsqkKjkf4gN9tRSv4ixi7VyzYW4rXIDEr6pkZcxL7SNgPZQrx7tDculidVgRrsphttuf5Vl8C7Rsl1AQSM2gHhJYmFlhqYnToaWPLkhzAcsWBJY83Xmq7+50Ptfgms8GwtoEObN1bblTpmILE/i0qfhFmxds2mLiVRcyyIBUahlOmhM/Csm32sazhBZuDOe8YvIEOABuI1gfkKCLnHbneC2hIUupCkDUkiBO8aijHkkpboq7Mzw444/DzNxp9u50jg1lsBheKYq6ul5/2LffVy23OCWA8zQ32Cshi6XCBOUxOViQGGnsmtvtF2st3FS1P7IFfDHqwNNhrrpz2oX47irbMz4cRkXMwXYAcyf6Na8V797VslDFCMZQbcU+jfyLX6ROAOLtnuQWDW8kL4iuVjqQNYIcGfbVvt46pjraj1bOW3toAgt/kKt/o04lZyXbtxs98GUtSczBRJI5mNdPKtZr9i6uJe73MkK4UoM+dw4LK3rA+FRG2nnRmzSydVVCxY8eGaald9Sji8dh2DnvbZUq0IqDMSQwAMrsJGxG1Tdj8LZXB4TNbUPfS/YcnU52clAfgAOk0H2sW1tkDWlUXGCh2Eb89/D11FdQxQULhbY7pgtxbkl/tgMwLGdAWCj41mWonNbWqRTLpdPjSljlbugP7E4SUu22d7eW6RKkdFG3L1d9PbXrC8BFzil5L1slHsObDEELnCJlM9QAxHsrK7TYmMRcfC58rDO6oSAOvPb+dE/6MsctxMwy6aanXMxjM3lFbWqccexL5WKelx5JPK5/Oivj3S/ewuIswi3LTIY0ytbBBHtBBqPtxaPoSjMWysoGup1bZZ3Jblv8I0eKYXC28Ncs3cgOc3ZQ6o9xSSbYP2ZTbz6EVzXhfE+7vowIkHXnAOhnyg7U8GoeLpG+5L/GhnauddguxZ77heJtsg7zDG0waBJCInPy2nowrqXAGt4fAYdZJXuM06jMxAczOo1J08qE8JxXCejuy3VutctOl5o5ONLWkZdY1PQ+5vTr2IwpRAGt2xlZ84UhXG3OWC65QJpYZWpSfXqYy4oKcYRfFpWA/ELvpdy5cC5lQhEO5JbU5R1IHu1POjXD9o8QVXQbD7Hl7KDMSyondYUs4zeuCYMiJDACZEezata3ZCgAcgB8K5vMutlfis8dRUGr5boIDx+/0H4Kcdob/QfhNYGSlkP9Cje/U8a2EP6wXvur+E/Wmofg0qe5+oWS5qfNXgGkxPQ0gJsZw8Ibd0t4nTRYggSQDvsQB8a94rAW2wwuNOYXgFA2IABMiJ3iqPE7l/EXFZ7uVUlbaIoAVdPDrM6AVBirNx0Cm8wAmIABEkE6jnpVk4bvoa3MA8Zis7AgyZJ01knp8alvyrG2QQyquYHqUUtPvNEHFOBXrpBN/MQIEqEgDaMm/vrV4fhRh7JjPiMQy5c10hbdufWyxLFuWY6xsBRnzJrgvpsrxStfUF+24zWcKymVClffCx7/AAmqdsm4c55ATPWNv68qtcQweLBAVCFUyotmUzCTmA9/SiG1woYi9hmZjatyGxJeLYVFAJAZtySCoisp/hT739DeLN4d7fVfZj9nvDZZjPrE7HWANqGDeyW0QR4GJnqSZPzrR7ecQNzFu2GfENbHhDEll9ildCPed60+JcKa3w6zbFxGvv8AtXWbZFsEZ2zECRCxOu+lUWJUUWpccssi7lfs1YIS/cKPlAK5gjMqsFZ8rMBAkhRqeYrJIz2rdsZjlQyANt9fZPOirB3VXhV/uXzZmbXMHbN3STJyrrOsRpQZ3d9cOL6uRJZHytBC/dcAyA3IHeKji8zkvRhDWvxJv1VfZHvEcONu4lu5tmUzEgiRIP5GlxnN6RiEUEl3UADc5VmPn8qyLbuw0kgawB1ESa8LiH3ls0iDJzA+R31GlW8Mz/ku1LulRuccw5S3qCJRRqCNVhTvvqN+dZ/D9MTZcg5SyRPMqFUn2TV7iDOuFVL5Y3LhzpmJLKmgAYHaSsx50V8SP/8AO4epIUAW2JnL9m7cMk6akD31OU3jW1rq6+xvNnUsmKV+l+6fJg4/E5iQYhXYEnzjfyj8qwcfdHpGdShAZMrCQnhCgbmYEa+w0XdkOG3b1viF8W7TIoWHuz4Xgn9nBjNlI1P+Gg3D3Li3MzF1ciCWQE/BvYKpihtKfENSs8k18/1/4buLxOfD2Tof2aieciAZ94NPZuqLF1M9kNcB9Z8rjQACI6yRrzq5iLF3+y1vCwhRbzD0j1bhzOZVkDREtEgdPbQsboaGLZdNsgcHzmsrHTNavUxy4ku9R/Q2OyTZReuGIRIAnYtzHnAPxqicUwuev6wE6yRvofP61BZxAtqyK5yufExUgabeEeZNS8HwK3b9u2lwMzuBl7ttZOu40gSZ5RNacbbbJ/5MceKEI8tcv+ewQcXvrdw9uXUPmQkSMw1gkLvsZqrjsc91TlOW3ZVQik+KFIAG+pjX3URdr+FW7/EVtIbdolWgKglirEDRYGuup6UMYVbGHxFxcQ5dVzqyJbIubECCwiD+RqeJb4qfYlj1UfCdLq79kbPZ1g1u5cbc+E9IUSNP8xrK4ABhrPpEut0MwQTEyABI5jc++svB3lMFjbUgjV8+b2jLp8RWl2n4nYu4icOGNoAKpu6T9ppy7LJiteG6ZrHljHO5dv2Ki8Qe7fBYkksoPnLCfzqc2g3EmESO81HsXUEe6lawKjDviCFBLqEALZdxIzZtvM7T76oYG+BfzMAJJIhzAJ/xA5j8aqo1+RzZcm92uDa7ScWAlbZUAetA3YaDXy2qjie0T3sH6PJUITeePtt4EGvSou03D0tFSubKwzIc2ZeUicoMiazuG31TvMyls6FNDESQZ28hRDHtiVz597W3olR4s8QueABiIOkHmWmem9dXNc24LwS8w9IFvNassGcnSQpzNHWAPmKLV7Rq21u6fYB9aznUpUcj+RtxSB61kjjg/c3/AMNOeOjnZvD/AC/zrn2sya4alWQOOW/u3PwH60qWxgaoI6U/v+deA2mlMF1mKBkhIpAV4P8AW30pgTQBIdOnvpL5nWmJPQUo1/qKAPUefzqMKfP2b05PX8v516VaAEBFeXUHdVP9dKTmNz7qQagY5bw5fszMbCetReh25PhBn3+7Wak9xFIn+vpQlXQQjYXmBHsH0rwmEtgyqAHqAAR7xtXsEH207JtQOzNHAMPmlkLtzLMzfmauY6yLioh8IthQmWBly6LAIMEeVTRXho86Hz1Btt2yBVcWDh/SLxskkskrBnfULPLrTcM4Dh3uKHSRB+0ROn/uqYgDaKt8Gb9soid/yqkZO0Pc2+SxjycNYfB2CqWLkswYd43j0bKWJy7dDrrQnc7PWLjFmLFjucxNF3HrgLrpBy6/wP8A+VmLA3pzlJSaE2ZWG7OWbZJUXASCp8XJtxtVjh/CLdh1uW1yshkMCQfeQdZ51fLU0zsPbyrG6XqIo8V4cL98YjO6XBsUMRqzaSCd2NeH4Ely4bt17ly4Rq7NBOmX7MctK0YJn+NOEikm4ramC44Riv2VsHZWHsb6zUX6n2eTXPcV+fhog91IaU98vULMlOzlsWu6OdkzZoLka9YWB8qrXeyVg/adfeD+YrfIpiTy/LWjfL1CzK/V1Cio1261tSCEYqVkf5ZG/XnSudm8MfsR7CR+RrVzR7aRahzl6hZFwm16Pau2bfiS7Mh/FlkZTl1Gh85rBPZNY0uMD5qD+RokHvryx5U/El6iByz2XIOt2ByKiD+dX7HCMv8Af3vLUfxBrWWY86jzRScmwsjtYeBBZ28yR9KVei1KlyIfN9N6eYgUqVAxBYOpprlzkDJpUqAGaTTjmIj30qVAHpLdebimdNqelSQxwvtryF6T9Zp6VADZTy386d7kfWlSpoBg/nJpC7/X9CnpUAIHXlTK8nSnpUIDwAJitDgZ/bASecD+B/rlSpVqH4kBa7SDVCPMH2iKxGeDSpVrJ+IGelM8+elSAhaalUwFB3NMWp6VAhI5pzNNSoATE9f686Zp5U9KkA2aOWtI3NJ1pUqdAee8r0X60qVACz15k9aelQB572lSpU6E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24" descr="data:image/jpeg;base64,/9j/4AAQSkZJRgABAQAAAQABAAD/2wCEAAkGBxQSEhUUExQVFhUXFxwYFRcXGBwXFxgaFx0ZGBgYGBgaHCggHRwlHBgcITEhJSorLi4uGB8zODMsNygtLisBCgoKDg0OGxAQGywmICQsLiwvLDA0LDQsLCwsLCw0NCwsLCwsLywsLDQwMiwvLy8sLCwsLCwsLCwsLCwsLCwsLP/AABEIALcBFAMBIgACEQEDEQH/xAAcAAABBQEBAQAAAAAAAAAAAAAGAAEDBAUHAgj/xABFEAACAQIEAwQHBAcHAwUBAAABAhEAAwQSITEFQVEGEyJhFDJxgZGh0UJSkrEHFiNTweHwFUNigqLS4jNjo1Ryk7LxJf/EABkBAAMBAQEAAAAAAAAAAAAAAAABAwIEBf/EAC8RAAICAQMCBAQGAwEAAAAAAAABAhEDBBIhMUETIlFxBWGBoTKRseHw8RQj0cH/2gAMAwEAAhEDEQA/AOmpxC3yuW/xr9a9rjEP97a/Ev1rhS9qj+6/8n/CvY7Wn9yPx/8AGui0Qpnd1xqfvLf41+tMeJW/vr+IfWuF/rcf3I/H/wAaQ7Xf9j/yf8KOA5O7rjbZ+2n4h9a9jFp95PiK4P8Arf8A9j/yf8K9L2xH7j/X/wAaXA+TvHpKH7S/iFee/X7y/EVwodsR+4/1/wDGn/XBf3B/GP8AbRwHJ3ZcUv3h8RXv0heo+Irg/wCuC/uT+Mf7ab9bE/ct+IfSlwFs72Lo6j404cdRXAG7UJ+7f4rSPahPuP8A6frSHbPoCvJSvn/9Z1+6/wDp+tOe06/df5fWgLO9th5NP3IFcC/WVelz5f7qe32nA53PgP8AdTtiO7vaqP0YnrXEU7VR9u7/AF/mqZe2BH95dHx+tPcxUdpOFNRNYI5VyBe2h/fXR73+tSDtqf8A1F343Ke9htR1ruz0pBDXKl7bn/1D/wCv6VKvbk/+oPl630o3i2nUctJY61zAduDH/XE+z6ivQ7cP+/X/AE/xFG9BR1Anzp1rmB7b3I/66f6PpUlrtxd/e2z7clLch0zpwAp/dXNl7b3Z9e0fw/wNSp23u/8AaPu/5UtyGH1y8RcQAaENJ6Rlge/+FUMaIuArALZnOm5UIB/9aF7fbS4fsWj7j/upj2qcurm0kqIAhvb16x8BRaAJjhXa9DfaUM0baQCs9DEewmo+JDIkFRFu5byxvlzqQdBOgkf5TWOva98+Y2xsBAJiBqah4p2l78RkKGIkMdpDdOq/M0rAIsbhGOGB0zKktI6r4tuepPx61pWYZVbqAfiJoYbtuCIW1HIeKQPdlFNhO2CKiqUJyqBMgTAiYjSnYBVA601Dy9srf7tviKVOxHzt3jdTT963U15FKoWy9I9C63U0jdbqaaKcCi2FIcXm6ml3zdT8qQXpTEUWwpDm83U/Kl3zdfypopRRbCkP37dfyp+/br8hXmKUUWwpD9+3X5Ckb7dfkKaKRFFsKR6F9uvyFL0luvyrzFJlothSPXpLdflT+lN5fCo4pgKLYqRL6U3l8KXpbeX9e+oyKUUWx0iX0tvL5/WkMWegqECkwo3MVIn9MPQUhiz0HxqCKcCnuYUicYs/d+f8qf0zy+f8qgimC0bmFIsjGeXzp/TB0PyqrFPFG5hSLIxQ6H5fWl6UvQ/AVWApRRuYbUWfSF6H4U4xC+fwqrFLLRuYbUXRjAPtMPjXoY//ALj/ABas+KcCluDajRHEj+9f8TV7Xirj+9f8R+tZRpU9wbTYHGbn75vxUqx4pUbhbURZqfNUHfr93/V/Kkby/dP4v+NI0T5qfPXjFgI2XXYc+onpUPeDofj/ACoAshq9ZqhWMhbXRgN+oJ6eVR96Oh+I+lAFgXKfNUFjVguup69fdV70RcxXM0gTtQBBNLNVr+zxIGY67adK9nhesZz+GkBSz0s1TYrA5I8Uz5VB3fmfh/OmFj5q9B692cFmBOaAPL+fnTLgpXMG5T6p+tAEYelnpmw+VFYtoY5dffUWcfe+X86AJ89OGqNEnY/I8ta8wfP4GgCXPSz1DB8/gaZmjn+fPXpQBPnpBqr955j5/SnJlSZ8uf0oAsl6bvKr5vMf17qcN5ikBPmpZqitgkwIJ6SKcg/4fxL9aAJM9LPUeU9B8R9a8kn+iKAJi1LNUINJs0jQ6+W/soAnmkzVFDfdb4GmIP3W+BoAkzU4aodeh+FLPQBNmpVX7wUqYBbiuyioEJW2c7qghn3bYnyq1+oYP2U/+R/pUmH4r6S9tcsBb6ZFzQYCvuY11G9FDXiHCwMxEgd4JIG5GlUqJHdIGD2L7wkkrm2Iznlp93yqpa7KWmtLdzqEY5QWYrJLZQNU5mqePxT3PT1DQ2UEw2uW3cylZHLx/LzrNwaX7doZjdyGWVZbKG0KsAD5TPKs0UVhQew5ANuBuG9f2j7vtqFuwZ6H8a/7av3uKXXs2FBYO1u2WeRLZCQ0EEESw58p01qzwvtkjuyOAG7zLbAYaggROYjWSRT2mbYMcL7NEp30GA5G4+wxTaJ3Faq8BY3Rbg5imf1tMoIG/tNanCbx9DH7NiC7GZSNbhPNpqHtRxhrWcorJcFhFzHLIDvEghjuRFKgtkA7NErnzKV18WcFeh1mPKvY7JP0HxoXu8Ud8HZsEQpzszQIYhzlLa6wRr/Gq/He0ty+9ttmtoFmT4mU5s+UaDWDHlSNUwnxHZVmYWyYYDNAg6GOprE45wq3hGVbz3AWEiEDbf5qvXO0YxAsvctscjoxCgnxIYWI1k8hWN2u4g93Es11MhRsuQzICnZpkBusUDjFs1OFYVHtZkZipuBAxSPG0ALGbnVnE8FcLcjN4FYsMu0DWfF5Vn4PiKWcJaS3d3Y3XBGUB1bwhTuYygz51c7Z8RuIBblWFxBdLglSxLOI0YADQmNZkUCHu9jmezaY3VAZVaApkAgET4vOqT9iyP74fh/nRBd41FsqZEIiWRAEEW1BM+0E6/yp+H8Ut3EHeBg40bQmT1lRz6UJpjakjIwnZBxtdQ6HcHnI/jTt2Nuj+8tn8X0rf9Lsz9sf5W+lTDidqPWPvDfSijNgu3ZG99+3/q+lQXew98mcybAfaOwA+7RTe4tbGzD3zRTw/tPhltIrakASdPpQFnKT2FxHVP8AV/tqHFdmL1m2xfLAKzBM6+EaEdTXX8X2kwrRluFdeWUdfLz+VDfazidi5aYI4JDW5kiTDoeXIQaA3HOD2cv8gD8fpTjsziDso+J+ldjt4gHrQ9xnjvd2lFpjn74zBjRGzsp39YGPfRQKVgLguCXbTZriwomTPlWc3Cnk+JN+p+ldQ7W403cALiCAwRhOvrch7J3oKW1SGmY9jhbhgSUiR9qvGJwL5mIAgsY1G0+2tw2a8taoHZg2sE86j5j61Li8IxywB6kbjcEkjfpWndGUE7wCfhVTC3e8I0OgnXmD7KAKC4C5zX5j61fv4dzaQKCWB1A3G9Wmt0SdiMCjm73iK0ZYzAGPWnegLAT0e8Ps3Pga9hLgR5D/AGYkHqZiuv8A9iYf9ynwj8qzu0HDsNZtZzbA0aAGZczAeFZBkSaKFuOUeP8AxfOlXVcLwbB3EV1zwwnS65g8xqeR0pU6FvOc4a41mdi4IYSCdUmAMp5zr7q1rvaEZ7btbK3BEqG8ImJ1mRI5cprNweBa8Tl5c63k4Ai2gbg9XX/9O1CZSSV8GRZshmxtxJgo+WZ8We4MuXroJ57iosbxVnZQxYIAFKDaNJ951oyPCytsOqErAiANjoNKDuO8NNu8oKOM2sN9ozrA6age+srNFvamNY3t3f2RYTGXLcsuuoSGk76nLV7A8Kdh3k6h1JWDoZDAEjWSdK0sDYTuslwZGDPlJgmCQdVnUkAe4U/D+MXcLnC2xcSPAVOhdiBO0+XKI86pxxbpGabflVi4txQ4exbw4zF1k3WDsFALGABOhJI5cvOsXiHEGvqgbNmuIqanwsUdjOpPUae2nxeGe+z3bisru05FU6gQDPSOvnVY4S5Cgo4yk+qrMQQByjQk671O0lVlFil12s3TwhmtYe2hXw22ZmLHUuwJAGsDUfOh58BkdpAcSygLuSDlmPbHxrW7PYVe6drrFACCmgls3t33Ee2pGQ3reHtKiq1tiWfXxAklidPfvzilj3Nu3dfIxtafQy7Nju7tjdTILa81aYHypsfi+8uO7HxG4zn2uST+dEeIxaYe4pNrvVZY1tbeJZYdIWfM6UsbhLWJvZ7cC2IyDKV0AA8XnI+VarjqbUlG1QJ3mzgmY0JE8zmC/U+6i3CE4pL+INpkW3hWsWxupJDs2+oYd4pHtNXv7KT7q/L6Vr8NtLkt2tMubPdExm7x+6UEjcZQ0j/CtaInN2xd0AEsfVldtiSvTyrT4FxIKXa7c3Ea7HX2aR/GjnjHCcLZdQLFmGGxVhkA19bPqJMbDWehqTE8Dwf7ELhUfvELkgvAylJ9VW5vuYGm9ZUtzpFZR2xuVgBf42xcXFunQQEnw6yNucaH3CtrgnaAMoW4wzgx7fM+daWA4DaXEoj2EK3JBhGQ25BYCW0eCuUnzkbVq3eDYNLjp3GUa5WzRnaAYU5YmTEZpETEa003LlE5x28GM3FbRBOcRtz+lIcVWQBc9gqcLhu8a3cwty04ZFUF1KsXcW4BAjSSdeSmNqmPC7OR3GHMg3AQbygfsmFtoJTSTsBv5UW6sntldGHxXtIAkW7gYtoYOw569a8YPF97ZtK2oa9atnNqWAdNydTpWta7P4B0R2sXlVzCTcBJIdbbAweRafMCnvcEw9pDcs2cQwS8YYOoQNbgo+p15e2OWlalXU1FPpRl8W4net3riJchQxyhdlG4WTzAge6hbiTM0bAk6kAAmAdyN6NMSgvW7ef1lLAkcwwRwfeHB99ZuJ4Ou8Ekajff40hlVMZfvYVFOZ7aBJgbAbSSYqPCnNCg+IkgL9owY2rQs8Us2cIcOSVfVhAmGUgpJ5aAfOhPDNdRxetkEoxOmp6liN4Opk7e6h8DpUEl9CrFSGBG4YRB6dP5VRxTahZIkjXSBvv8JqthuL3Mly5cm5mbck+F2G58vL2VGMXnZg0AEho5HaDH0peoUizeMKQTEyKrcPthYy7En8hUl+9hyrFx4iRCqdW3zMGiFH+HnG9UMFjGEIFB0jQanzmkm/Q1tV0jda043Uhfsnr8qvcC4pcsm4LdvOcoZ9DCqJ10G2tWb7Xb9i2l5O6tkqcwcFgqgCVTcs3IVawHFVViotlDHd2oRi7BNQjGILQJJJG9UUb4MNcWZXDe0l20pW2FYM5bxHYsZb1V5mrXa/HXm7lLoVUYFgVMyVjQyBBHTzoa4hZexcdu7NtDmNtsmkTovLbaoeLcYfEIgcyVYkAAR4t9vYKXZ2DjTsqY5mz6F45QTA59f6mlVvDyFHhJnWSKascmrD3+z7SIQpZJHrKYKxzHwoR4wXuO0G4yAwpY9N9P4jSjHF3CwKyBOk6eyspuGXF+2pkx6hEf6ta3jy4adyr6FXpM9/h+6K/ATdS3lV7p5sigsAd1EZSBqJ91ad/hzYllu5r1y5ajM2TwoAfHIyQDM76z7KkwHEbuEUhRbYsZYkMPIaT/ABq5f4veWwFIa33jsSIOV19YkAkaZnjntXMsct0sqj5e0v2KuSTWKSSkuqMHE8Nts8u7RBzMRHiJAUTljaflVS4q2zlDtkBBXTcgA9NYPSiFO0F0Its21IVs0kkMxVswkQY1qY9p7jurGyoIBVQLhnxwDuu+gqihnXLxWue5KWoirjCVO+wONfuDxs3iiBKiADE6RPIa+VRrj2EgXVkmWMCdoHs5fCi3ipF3ElLYTMCFBAySVjcatEgy3Mcqjfg+IX9mEteMOxYO2USRM+Dcl9B5Gjx9MuJRV/UulqLrxGDOJt3BhkuKUZNgAy5otEgQu5Hh35wa8XMe2GRbjhpup4BlkQddSSD066EUUcd4Zfs2rVsoB4NAASugOTL4RmkPM+ZFDrcMuYl8sWwVbLlmGEaRqJ+PMGtR5uVcIzJ5HtjGTtl3hWAW5YbFd42diQiPc1O0nKBH2gB7QKtcIsKEUhlIIESI0jyrTOFxaYchkIUPmtZNVKlQIOTRiXVt9ZHsrP7O3IQWShN1JFxJ8YMmdPfypY1J26J51VRs83+IqGKZQCGAOdWQHXXKY6a+cVFwHiAZX1CxicyZjq4WCqqvQEezXrWri7Zu4o23CrOYftLjBTmVgoVjILZWAAEbbihbhmFnHpZMW1tIRcZtpUkM2sczrHJaIS58xOcUmox6m12jx0XzcZDcTRckwBpJMqM0TJE+dbnZLtAmKYWylpAAEUDU5GIBGvLaRz0oD47fuWmIVhlJ3UkzuOe3WPOpOwNm0yYm5cNwMmUJ3d3umUnOZnc+oBpzPvolUVcCuOnNLKr+R0XtDwO5hLr4hltNbGozEmYlhH+OdBP8KrcB4gmNfNbs2+9J1kgvKiZjLrsI9grP7QcaxDcMZXulvsnMwZipdQhJyb8pzScpNC3YRbi3Hvo+RrADLKsVYnNocpBjKGPTSunZFYN3z/snDzZal6P864+4TE+iZmvWZXOokqqBWQ+Dw5TqCsgjaK1cP3mJsXO5sgLDPnZreU5ySxBA0JJLTWT2t49cxuEXNYK3TcyeDOQxkjwjLBkCQJJE+VLD4DFYXAub1lrQuXFyZpDGVIPhVgRA112PKoZajCMYrqXw4lPdkk6aqkVv7XSxCXMHcY7BwZzZSrMUHIZwNt8o6Vfdjfwwe1hTbRHAllAkagEaSRoJPWNaGe2OLKHD5Qwy2w0mYLMWZgCR8RRPwXte11WssTNxGQMTOUEZSxk8j/CrZMNQXPVC0+LfKUr6GQ1stdBTVQpD5TsV0U6bSNJ8gKsvYgah6p8dsixfZ7QW3oFIQMFKvqIkmRoNfbWzh2Dqpk6gT76jFponmw7Yqa7ujmPHWm7cYDwhsvvA1mvHD7j2s1wAQVKnxBfWAPh1mRodjXSG7O2TbuvDKuYaKFOdiBvnbTVhsDQ5wfguGPe+lgrGUWQrZc0TIXrJisSyJXw2Y2tJM0sOmHxGFW5fENEOAYLMNQSB4tImhxzh7d613bZlzZTdBI8MeEjWJBInlpRfwns9axLZArj9kWTK+ygsuVpjMfORvyoePZ70fEspcG2iwHYhDmJEwDIJiTp/CK1klb8ypr7jg9seOjLPZnhdjE2ybtooZ/aIC+Vphg05tDrsPPSpzw3AqXJF0eKbTftNioiT1zA78orxjOy+FZrfc32ck5CBcRmy5WIy5VmZge+veC4QuQot5zZABzHKSrSZDNl05aGsPEp1y17Mx4ijd/Qqp2lZLaWhbZskak+sOZgr129xpXO1bxmW05yhcubbNJDS3Lwtz6V4v4S2pjvmLTAyhSI5FiBA/lXvD8RS3bFlkzl2zXpgQRlKxB2Cia7vKlxJ8epBNyd0VOKcQuYxVDExJCAgB2Yx4IE6aCOs1Hh+GqjkZXAySSFlgNm0AneN+vnUXEuNoWc27alSSbZErABJUxGhiNPOo7+NVwMjATAiSDIBJLCNhlUTrOnug7k7sq+PYLbHC0KKQxjKIkQYjSRFKh7gvHzbQid2LayNwOUU1CgzLYfJYwRssvdZrhQjvPRrpKtEHx5PDHXepbuH4ebZyqPsk3RZujwhpYlwm2Wqzdqe7BAw7w0zB33nnXrCdpw9vulsuEdSDDAGCIO+lRSRZ55+hj9qeM4fDuqYSzanKC13KcxJ0gBtuWvnWHxLEM+VmcMzCTlO3kR186qdpcJcOIdnES2b2A6qPhHwqomn8fLoK97T7HDaqcTjne7c+GWbOLh7aXDNssAQSRAJjcajeaMeE3rOcpaRARADEkyTMmWM5QB75HWuduyteRCSNYkci3q/OK034cys2ckZBCxsTIE/D+FeV8SzOUtq6L+Ue18IhBNyauT6f+sJ+0l4d6xtXszCCzKQZjTwsBr7KzsNx67mBuOzBfOQfP51F2X7o3HF5EuJ3ZhXOUTKiZg7Ak7Gq2OwyIxKQFYeoCSANddesV5Tgmj2I6hRzKKj9fmdrs9qrIsBXUsIyqc9uSIEMJYRufZFcUJZrt68ds5AncySZOXQnTWOc0eYWy92zbbOuQojFCu4AWVzDWDB2E60L4Dh9q/fgZbedHyhcxAJAZdSBMER769LNOoOEV1R4en/ANedTl2YecC7WqmGtrAdVXWXA8RLSCI0AEfi8qBcFxjuuKm8sZVfUM24IlgWG/X3VvcGwl04VUV2RlLIQND68EydjGxoYxXCTbxVuGuEG6A2dlLdRBWdevvqmPLGEVFrqjGfHKWaco+rDbt2+GbC3LttbYYwGEjMsgCVXkdQPYTXMeFcYezdVnkAzbzzqivoSI6DWPbRt2jMWC90MiB7OYs2cRnTMcoGw+Job7c4Kyqk21RfHAyZiSDOjEgfZg+3SnmmoxUOzIQg3cu6M3tTeZbotsSSJJBJMZttTuYE+wjrW52VwNopcyI2fui7S4DALrttHOeQB5mhS5xTPfS5d5OpZl1OVcq6dYC6UZdp8Utlrt22FBYlRlUj18yQST6pWDArntRaVcGkpSuV8gtiO0uI7t7L/wDSbZGXVQGzgK2+/Wd6LezfBGWwWN1M11Vi0zDLJDESSV8WRtByPWaAsQ+dsxk6hV6QDqfeT+ddDXDWBgrYARrpHjuB2zKSWXLoIGXLG4oyzbio9h4U7bRJ2a7ZJhXWAdG8b6NKSRKcwYJ28+tdd4rxGxdVEYqwYZhPIRM+2Dt518049hnIXQa11PhGI72xamYiXIYK2XKJCs2gMrGsb71SDTVvsTlFuXuT8eu2DNuA1ttlYTp7+n0rK/R5wzD3HyMhLKzIWnUBs0FeWnUzt7qyMVbYXoBdlVzlDEOdQwKgqTmED4iqHY/iRbGA23CrcfISRIhpGqk+fzqeWbltkn3PQ0UUt8H1cWdF7e9kLVqzdvoWYGWgRCEj1mjdR9KDOyeMW6rIcoKHXN06/I1r9t8Uy22RLk5rcFSpUgACAIMaLl+Vc+4RbKQ5nxN7o+uprc8sFgddb4JabTyzZ4wm3T6nVcT2Te/hzcsGcxAbLCkhSdIOnQyDO9BfGMIbNxbT5Q4QFQuw1YKMx+1ABPmaJbjMcM7M+ItFWi2LFxUhgE1uSQWbUADUDxUB9usfcuXVa6Mtw2kLEArnbncA8yOWmlLSbJpuXWjGtx+HkcF0T4CLsrinF7K+VhcRgqqZfw+OIOgaAYE6lqy+IcR/aeAhXAzEMchfMW8K8pB5c6yew1vv8QlhmZVJzhl9dSgJlOp8qm7a4Lu7gbO7ycpNxcrnQMNPYay2t19yUV5eVwFfZbg1y7euqe5tFkNxrjPIRJho09bVTIIgaTrWlxa9bFkLZCtbW4yhwh11JzZs2oPUgzM1j9j8GbqrduoLmTDFrSMCq3XAAW2WHrA9OZFdXxHA7GMwtmbJsEQVtrlBSfWUwI5HXymnk3viQscox6dDkF7sfi8wT0cZiMy+NIIUgbzpuNPOvVnslixdA9Flk1K57WzAgQc0cj8KPuIcXyXWs2lPf2sO92XtyFXOi5MmYEyBOaenU1Qw3GsY3imwrFQD+wYnwlo/vB948udceq1OsjDna4vi6f8AOhXS6dTyeRPcuewK/q/e7wgYNiQMrL+y8JBmdXg+tyrzw7s3ddnKYJnBaZi0MugUgy20qT76KBxPEnM5FjM3iI7pwSQoESLsbADbfWszjGHe/ai4LQhi3gF1DqTzF06anlUYTxbVubv69Tua1l2oKuvbp+Zb4P2JS5aVrid28sCpRWPhYiZCsDt1pVi4Ltjfw6CyZOSQsDMcs6SWMz/Kmruik1wefKeRNp8P04C44JGEG1b91x/nIp8Jw+2shbagAgCLh6A8xWge0GHH2B+AfSorPGcPLeFBJkeDlCjp1BrO+JE5X25urbxRDNvMRrG259hiY61iq0+rt1mavfpMxqXcVmVMkDL/AO4D7UdOlCCOdQCYrv0useOG2uDOXHcrsIsHiEDZIljcU/Mfl9Kscc4pna3aVCGV3DHk2YrlgeWU61FwGwy2u8yg+Pwg77AyB7VA+NXOE2heuYm+yscqrGhhC5398EDyzaVx5XFtyffk7dIpSnGMX3+wU9iOz9nEd4hIF5VBRzJJkwwVZ8999azu2PBfRcuZwbhMEDYKM2sneTt0g9au9h7z52a2GiEYsApEDMMupmDm5fdqPtpav4rE2LYUs/dtlGVRmKBSR4WIOx+fWujQ44uKlJevXoV+JZJLUNRdLiq9i32Z43Ho1plaAyhxzKgTPsgTS7Y8Bs4a3cuoWaXHdtyQk6ajnBgHqRWXawTpi1s3CO8AY3RBYer4gIMmQSKILWDTGN3D3f2RknLnOUqjMIlssjKDHsrGmcU3kl637IfxCW5wjDlbfa3bPf6O+JPiD3Fwg3HVmW42uw8KkfDUa71B2x7O3cIfSGKeFi6CZzMSByjQKSTz0rD7KXmt4kd0T6jAOIWAMrT4uoX51vfpC4vfuYQq+qZwBKpIMkiGVyRoOY11rWmXiy3uupjXLwJKMOFtQuyvGrONu27GItgg6lT4gYk6DygHXpVz9IHArNu3cu5i4MlBpAbxBcxA9WRyjkPbzbgdzK9p40ZgkkGDm8LjTfwkiivt3jl9HQZ5tsUW4ELTClnMBjlJiOkEia6J4YxyWnfdd6OWWXfGKquKfa+epk9j7OHtOjXLaszOplhmygkCFHLf20RdruzqIl26budSCyAgAljOUMdtDrpvFZfaMG3icPlTKbi23VQdhCECdYIEddZq/wBqblz0a6skrlWQWtsYBUSYObfn51x6bzzcn68f0d+v2QhCOPpVOu/TuBHCsBau3V7wlbaAyEiSdSBJ2kzXTf7DFzC2WwxXuiJdMx0fY5hPi/MSeVB1rgrWsFbxJ9W62hHnAj3MCPaaJuC4q9bsWyitBC+EpIgAifC3PQya1Pbk1E12MShHFo4Sj+Jvn78foBGLwow+IuIIZoyKxYqgLgS3/tEka9PdXR+xfZ8XbFy0LwuOieHMAqsGDCQBOxiCa5zcwtzEYrENbtM2ViXVFPhA0YxuBodeU0V/o84y9tbwtyBKtMBp8JQJqQeebT7lX1OOpQceLTtHPp3B4cjkuVVP6lPjnC72Av2bl3QB5yyDmJDS0LpAER7aw/0c8Id7gZmVVW6g19YmRt5eda/6TePXb1y2lxQrKpJhSpIJ8Mgk9DsTuazsJZ7s2AWKZsjSSBuZzA8ucGo6mEYYYtdbOn4beTM230iwk7bYe+73P2VxT3ZLBs2VZHjIMxEL76xuA4FL+Fe2LircW4hXMYJEENA56T7wKMeM9o2uYd1cNLW59ZCQRI3nXbXTma5Rw65zJIPUeQke6rR0yninFdeq/wCHHjyrxYOfThfudbx3Za5dwyXLPjVzmaCAY2Iy+RWZB50D9s1zF7ToovCzbt2ynqGLmczOzEGDymdpoy7D9p2GGUKoMMyvo5Zm0ynwjbK0f5aAe2nEBdxrvkFuYlRmiSJJhgCJrOiwRkqfdfz7m9dlk887d8v+fkb3YrsCveBzd7y6gzhUOVRPhJDa5iM08gdaz+23Zq6qC7dlSGI155yZMdJXfzqbsfxb0a9oPGUOQPmUZtCCY3G9EH6Q+Od9gRmRZN3wMC0gSARqoBlYETy8qxgxPfU+WnRrWeHFpYvwtJmDwngxbDW7ttmARd+QK6aj21vcKxfELvr4nIgUyyhn12EosHU9DQbwfjIsYe4jgxcdAjEGASYfUcsorqHCOCFsJde2MzHwWxAIYgeIwdI1yj30tTCEJOPV9vYlp4zlHd0S6+7BrB8WxN1blhFz7F7qqQzhwQJzEty9moqKz2exII/68dMrfT+oqDheN9GxIwl0LNxlUFjADnYZhuNQOk+2ugNwY/cT8TfWubqqHlUoSAezwLFA74j8Lc/dSHB8XqJxHP7LdfZRr/Y5/dp+Nv8AdS/sl/uJ/wDI3+6ltRnxJAPe4di50a/7kb6UqO/7If7n/lb/AH0qdIPEl6gT3fkPifrVG/iiFcqqwhyklzq2+UATJj2VoCh/jnZ97zkpeyBtWUyQTprv0A+FRx7b8xArcawQu2bV+6ih2zKAGkwkQdzpJPOqvEeH4Y27TW0GXIQYOubQkMQdxNaeN4YclnCqRK2ozcszku7R7TVc8GGFw5VmDszs0qIAAVABHWZrdrsdKSuKMXC27Kr4rl1Z1hSwH/1ouvcNexw21YQFGxJe9de5PgXRUzaSDk2H+KgzMbV22coYI+zbNkOxHTSiLEdpbrly4EsSWJ0Gu8+WgqmfhJItoob5NtWl1NvsZh0wyshuC+rZRClVYZSTOUmdzyNE3DMMvfW7gs91lDW7bM0kB4N1iJOyggazL1x3j9p7dtLhgd4Tl11gAGfZqKI+IdqDcNtFUrbVAoXMdFyiI98HbrU45Mqhtvjk78ywZZ/648qld8FrjeKNvHnFKyuudiIG6sTIbYzGnuonwWPGIw926ii03dutvXMzE+FjAERuBJkmuerhrmIYhfCgXfeI6+3Wp+zGLKWbTy0+kCFB2UFCdDuZmPaaUZyUWr4ZNxjJqCj5ohZjsAuExajJmRcOq5cwzMxWHDf4oOxj1hU3E+GjFYfKi9xZ7zvLlxzNxsoYFVTUz4tyY2oR4rxy5fuZrQLFQ1w5xoQN5HSAB8BU68fb+z7SlSGbOSw9UjMY56Ea/KjHlyY35WWyY8WTGouL3pc+lF3HHNestNuxh7GTu11YwkRMDWdQSeZM1sdo+CrxQIMPdRVtt+0aDAVok7DUAerOvlQHxPimYZgiqFWBEAGNNY3PnWxwjiaYc3M4Je3GgkoMwXxEHSfEANNMtax6meNOkKehw5JKDnz29gj7d4BB6DiELMlpQhzQrsqkKjkf4gN9tRSv4ixi7VyzYW4rXIDEr6pkZcxL7SNgPZQrx7tDculidVgRrsphttuf5Vl8C7Rsl1AQSM2gHhJYmFlhqYnToaWPLkhzAcsWBJY83Xmq7+50Ptfgms8GwtoEObN1bblTpmILE/i0qfhFmxds2mLiVRcyyIBUahlOmhM/Csm32sazhBZuDOe8YvIEOABuI1gfkKCLnHbneC2hIUupCkDUkiBO8aijHkkpboq7Mzw444/DzNxp9u50jg1lsBheKYq6ul5/2LffVy23OCWA8zQ32Cshi6XCBOUxOViQGGnsmtvtF2st3FS1P7IFfDHqwNNhrrpz2oX47irbMz4cRkXMwXYAcyf6Na8V797VslDFCMZQbcU+jfyLX6ROAOLtnuQWDW8kL4iuVjqQNYIcGfbVvt46pjraj1bOW3toAgt/kKt/o04lZyXbtxs98GUtSczBRJI5mNdPKtZr9i6uJe73MkK4UoM+dw4LK3rA+FRG2nnRmzSydVVCxY8eGaald9Sji8dh2DnvbZUq0IqDMSQwAMrsJGxG1Tdj8LZXB4TNbUPfS/YcnU52clAfgAOk0H2sW1tkDWlUXGCh2Eb89/D11FdQxQULhbY7pgtxbkl/tgMwLGdAWCj41mWonNbWqRTLpdPjSljlbugP7E4SUu22d7eW6RKkdFG3L1d9PbXrC8BFzil5L1slHsObDEELnCJlM9QAxHsrK7TYmMRcfC58rDO6oSAOvPb+dE/6MsctxMwy6aanXMxjM3lFbWqccexL5WKelx5JPK5/Oivj3S/ewuIswi3LTIY0ytbBBHtBBqPtxaPoSjMWysoGup1bZZ3Jblv8I0eKYXC28Ncs3cgOc3ZQ6o9xSSbYP2ZTbz6EVzXhfE+7vowIkHXnAOhnyg7U8GoeLpG+5L/GhnauddguxZ77heJtsg7zDG0waBJCInPy2nowrqXAGt4fAYdZJXuM06jMxAczOo1J08qE8JxXCejuy3VutctOl5o5ONLWkZdY1PQ+5vTr2IwpRAGt2xlZ84UhXG3OWC65QJpYZWpSfXqYy4oKcYRfFpWA/ELvpdy5cC5lQhEO5JbU5R1IHu1POjXD9o8QVXQbD7Hl7KDMSyondYUs4zeuCYMiJDACZEezata3ZCgAcgB8K5vMutlfis8dRUGr5boIDx+/0H4Kcdob/QfhNYGSlkP9Cje/U8a2EP6wXvur+E/Wmofg0qe5+oWS5qfNXgGkxPQ0gJsZw8Ibd0t4nTRYggSQDvsQB8a94rAW2wwuNOYXgFA2IABMiJ3iqPE7l/EXFZ7uVUlbaIoAVdPDrM6AVBirNx0Cm8wAmIABEkE6jnpVk4bvoa3MA8Zis7AgyZJ01knp8alvyrG2QQyquYHqUUtPvNEHFOBXrpBN/MQIEqEgDaMm/vrV4fhRh7JjPiMQy5c10hbdufWyxLFuWY6xsBRnzJrgvpsrxStfUF+24zWcKymVClffCx7/AAmqdsm4c55ATPWNv68qtcQweLBAVCFUyotmUzCTmA9/SiG1woYi9hmZjatyGxJeLYVFAJAZtySCoisp/hT739DeLN4d7fVfZj9nvDZZjPrE7HWANqGDeyW0QR4GJnqSZPzrR7ecQNzFu2GfENbHhDEll9ildCPed60+JcKa3w6zbFxGvv8AtXWbZFsEZ2zECRCxOu+lUWJUUWpccssi7lfs1YIS/cKPlAK5gjMqsFZ8rMBAkhRqeYrJIz2rdsZjlQyANt9fZPOirB3VXhV/uXzZmbXMHbN3STJyrrOsRpQZ3d9cOL6uRJZHytBC/dcAyA3IHeKji8zkvRhDWvxJv1VfZHvEcONu4lu5tmUzEgiRIP5GlxnN6RiEUEl3UADc5VmPn8qyLbuw0kgawB1ESa8LiH3ls0iDJzA+R31GlW8Mz/ku1LulRuccw5S3qCJRRqCNVhTvvqN+dZ/D9MTZcg5SyRPMqFUn2TV7iDOuFVL5Y3LhzpmJLKmgAYHaSsx50V8SP/8AO4epIUAW2JnL9m7cMk6akD31OU3jW1rq6+xvNnUsmKV+l+6fJg4/E5iQYhXYEnzjfyj8qwcfdHpGdShAZMrCQnhCgbmYEa+w0XdkOG3b1viF8W7TIoWHuz4Xgn9nBjNlI1P+Gg3D3Li3MzF1ciCWQE/BvYKpihtKfENSs8k18/1/4buLxOfD2Tof2aieciAZ94NPZuqLF1M9kNcB9Z8rjQACI6yRrzq5iLF3+y1vCwhRbzD0j1bhzOZVkDREtEgdPbQsboaGLZdNsgcHzmsrHTNavUxy4ku9R/Q2OyTZReuGIRIAnYtzHnAPxqicUwuev6wE6yRvofP61BZxAtqyK5yufExUgabeEeZNS8HwK3b9u2lwMzuBl7ttZOu40gSZ5RNacbbbJ/5MceKEI8tcv+ewQcXvrdw9uXUPmQkSMw1gkLvsZqrjsc91TlOW3ZVQik+KFIAG+pjX3URdr+FW7/EVtIbdolWgKglirEDRYGuup6UMYVbGHxFxcQ5dVzqyJbIubECCwiD+RqeJb4qfYlj1UfCdLq79kbPZ1g1u5cbc+E9IUSNP8xrK4ABhrPpEut0MwQTEyABI5jc++svB3lMFjbUgjV8+b2jLp8RWl2n4nYu4icOGNoAKpu6T9ppy7LJiteG6ZrHljHO5dv2Ki8Qe7fBYkksoPnLCfzqc2g3EmESO81HsXUEe6lawKjDviCFBLqEALZdxIzZtvM7T76oYG+BfzMAJJIhzAJ/xA5j8aqo1+RzZcm92uDa7ScWAlbZUAetA3YaDXy2qjie0T3sH6PJUITeePtt4EGvSou03D0tFSubKwzIc2ZeUicoMiazuG31TvMyls6FNDESQZ28hRDHtiVz597W3olR4s8QueABiIOkHmWmem9dXNc24LwS8w9IFvNassGcnSQpzNHWAPmKLV7Rq21u6fYB9aznUpUcj+RtxSB61kjjg/c3/AMNOeOjnZvD/AC/zrn2sya4alWQOOW/u3PwH60qWxgaoI6U/v+deA2mlMF1mKBkhIpAV4P8AW30pgTQBIdOnvpL5nWmJPQUo1/qKAPUefzqMKfP2b05PX8v516VaAEBFeXUHdVP9dKTmNz7qQagY5bw5fszMbCetReh25PhBn3+7Wak9xFIn+vpQlXQQjYXmBHsH0rwmEtgyqAHqAAR7xtXsEH207JtQOzNHAMPmlkLtzLMzfmauY6yLioh8IthQmWBly6LAIMEeVTRXho86Hz1Btt2yBVcWDh/SLxskkskrBnfULPLrTcM4Dh3uKHSRB+0ROn/uqYgDaKt8Gb9soid/yqkZO0Pc2+SxjycNYfB2CqWLkswYd43j0bKWJy7dDrrQnc7PWLjFmLFjucxNF3HrgLrpBy6/wP8A+VmLA3pzlJSaE2ZWG7OWbZJUXASCp8XJtxtVjh/CLdh1uW1yshkMCQfeQdZ51fLU0zsPbyrG6XqIo8V4cL98YjO6XBsUMRqzaSCd2NeH4Ely4bt17ly4Rq7NBOmX7MctK0YJn+NOEikm4ramC44Riv2VsHZWHsb6zUX6n2eTXPcV+fhog91IaU98vULMlOzlsWu6OdkzZoLka9YWB8qrXeyVg/adfeD+YrfIpiTy/LWjfL1CzK/V1Cio1261tSCEYqVkf5ZG/XnSudm8MfsR7CR+RrVzR7aRahzl6hZFwm16Pau2bfiS7Mh/FlkZTl1Gh85rBPZNY0uMD5qD+RokHvryx5U/El6iByz2XIOt2ByKiD+dX7HCMv8Af3vLUfxBrWWY86jzRScmwsjtYeBBZ28yR9KVei1KlyIfN9N6eYgUqVAxBYOpprlzkDJpUqAGaTTjmIj30qVAHpLdebimdNqelSQxwvtryF6T9Zp6VADZTy386d7kfWlSpoBg/nJpC7/X9CnpUAIHXlTK8nSnpUIDwAJitDgZ/bASecD+B/rlSpVqH4kBa7SDVCPMH2iKxGeDSpVrJ+IGelM8+elSAhaalUwFB3NMWp6VAhI5pzNNSoATE9f686Zp5U9KkA2aOWtI3NJ1pUqdAee8r0X60qVACz15k9aelQB572lSpU6E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26" descr="data:image/jpeg;base64,/9j/4AAQSkZJRgABAQAAAQABAAD/2wCEAAkGBxQSEhUUExQVFhUXFxwYFRcXGBwXFxgaFx0ZGBgYGBgaHCggHRwlHBgcITEhJSorLi4uGB8zODMsNygtLisBCgoKDg0OGxAQGywmICQsLiwvLDA0LDQsLCwsLCw0NCwsLCwsLywsLDQwMiwvLy8sLCwsLCwsLCwsLCwsLCwsLP/AABEIALcBFAMBIgACEQEDEQH/xAAcAAABBQEBAQAAAAAAAAAAAAAGAAEDBAUHAgj/xABFEAACAQIEAwQHBAcHAwUBAAABAhEAAwQSITEFQVEGEyJhFDJxgZGh0UJSkrEHFiNTweHwFUNigqLS4jNjo1Ryk7LxJf/EABkBAAMBAQEAAAAAAAAAAAAAAAABAwIEBf/EAC8RAAICAQMCBAQGAwEAAAAAAAABAhEDBBIhMUETIlFxBWGBoTKRseHw8RQj0cH/2gAMAwEAAhEDEQA/AOmpxC3yuW/xr9a9rjEP97a/Ev1rhS9qj+6/8n/CvY7Wn9yPx/8AGui0Qpnd1xqfvLf41+tMeJW/vr+IfWuF/rcf3I/H/wAaQ7Xf9j/yf8KOA5O7rjbZ+2n4h9a9jFp95PiK4P8Arf8A9j/yf8K9L2xH7j/X/wAaXA+TvHpKH7S/iFee/X7y/EVwodsR+4/1/wDGn/XBf3B/GP8AbRwHJ3ZcUv3h8RXv0heo+Irg/wCuC/uT+Mf7ab9bE/ct+IfSlwFs72Lo6j404cdRXAG7UJ+7f4rSPahPuP8A6frSHbPoCvJSvn/9Z1+6/wDp+tOe06/df5fWgLO9th5NP3IFcC/WVelz5f7qe32nA53PgP8AdTtiO7vaqP0YnrXEU7VR9u7/AF/mqZe2BH95dHx+tPcxUdpOFNRNYI5VyBe2h/fXR73+tSDtqf8A1F343Ke9htR1ruz0pBDXKl7bn/1D/wCv6VKvbk/+oPl630o3i2nUctJY61zAduDH/XE+z6ivQ7cP+/X/AE/xFG9BR1Anzp1rmB7b3I/66f6PpUlrtxd/e2z7clLch0zpwAp/dXNl7b3Z9e0fw/wNSp23u/8AaPu/5UtyGH1y8RcQAaENJ6Rlge/+FUMaIuArALZnOm5UIB/9aF7fbS4fsWj7j/upj2qcurm0kqIAhvb16x8BRaAJjhXa9DfaUM0baQCs9DEewmo+JDIkFRFu5byxvlzqQdBOgkf5TWOva98+Y2xsBAJiBqah4p2l78RkKGIkMdpDdOq/M0rAIsbhGOGB0zKktI6r4tuepPx61pWYZVbqAfiJoYbtuCIW1HIeKQPdlFNhO2CKiqUJyqBMgTAiYjSnYBVA601Dy9srf7tviKVOxHzt3jdTT963U15FKoWy9I9C63U0jdbqaaKcCi2FIcXm6ml3zdT8qQXpTEUWwpDm83U/Kl3zdfypopRRbCkP37dfyp+/br8hXmKUUWwpD9+3X5Ckb7dfkKaKRFFsKR6F9uvyFL0luvyrzFJlothSPXpLdflT+lN5fCo4pgKLYqRL6U3l8KXpbeX9e+oyKUUWx0iX0tvL5/WkMWegqECkwo3MVIn9MPQUhiz0HxqCKcCnuYUicYs/d+f8qf0zy+f8qgimC0bmFIsjGeXzp/TB0PyqrFPFG5hSLIxQ6H5fWl6UvQ/AVWApRRuYbUWfSF6H4U4xC+fwqrFLLRuYbUXRjAPtMPjXoY//ALj/ABas+KcCluDajRHEj+9f8TV7Xirj+9f8R+tZRpU9wbTYHGbn75vxUqx4pUbhbURZqfNUHfr93/V/Kkby/dP4v+NI0T5qfPXjFgI2XXYc+onpUPeDofj/ACoAshq9ZqhWMhbXRgN+oJ6eVR96Oh+I+lAFgXKfNUFjVguup69fdV70RcxXM0gTtQBBNLNVr+zxIGY67adK9nhesZz+GkBSz0s1TYrA5I8Uz5VB3fmfh/OmFj5q9B692cFmBOaAPL+fnTLgpXMG5T6p+tAEYelnpmw+VFYtoY5dffUWcfe+X86AJ89OGqNEnY/I8ta8wfP4GgCXPSz1DB8/gaZmjn+fPXpQBPnpBqr955j5/SnJlSZ8uf0oAsl6bvKr5vMf17qcN5ikBPmpZqitgkwIJ6SKcg/4fxL9aAJM9LPUeU9B8R9a8kn+iKAJi1LNUINJs0jQ6+W/soAnmkzVFDfdb4GmIP3W+BoAkzU4aodeh+FLPQBNmpVX7wUqYBbiuyioEJW2c7qghn3bYnyq1+oYP2U/+R/pUmH4r6S9tcsBb6ZFzQYCvuY11G9FDXiHCwMxEgd4JIG5GlUqJHdIGD2L7wkkrm2Iznlp93yqpa7KWmtLdzqEY5QWYrJLZQNU5mqePxT3PT1DQ2UEw2uW3cylZHLx/LzrNwaX7doZjdyGWVZbKG0KsAD5TPKs0UVhQew5ANuBuG9f2j7vtqFuwZ6H8a/7av3uKXXs2FBYO1u2WeRLZCQ0EEESw58p01qzwvtkjuyOAG7zLbAYaggROYjWSRT2mbYMcL7NEp30GA5G4+wxTaJ3Faq8BY3Rbg5imf1tMoIG/tNanCbx9DH7NiC7GZSNbhPNpqHtRxhrWcorJcFhFzHLIDvEghjuRFKgtkA7NErnzKV18WcFeh1mPKvY7JP0HxoXu8Ud8HZsEQpzszQIYhzlLa6wRr/Gq/He0ty+9ttmtoFmT4mU5s+UaDWDHlSNUwnxHZVmYWyYYDNAg6GOprE45wq3hGVbz3AWEiEDbf5qvXO0YxAsvctscjoxCgnxIYWI1k8hWN2u4g93Es11MhRsuQzICnZpkBusUDjFs1OFYVHtZkZipuBAxSPG0ALGbnVnE8FcLcjN4FYsMu0DWfF5Vn4PiKWcJaS3d3Y3XBGUB1bwhTuYygz51c7Z8RuIBblWFxBdLglSxLOI0YADQmNZkUCHu9jmezaY3VAZVaApkAgET4vOqT9iyP74fh/nRBd41FsqZEIiWRAEEW1BM+0E6/yp+H8Ut3EHeBg40bQmT1lRz6UJpjakjIwnZBxtdQ6HcHnI/jTt2Nuj+8tn8X0rf9Lsz9sf5W+lTDidqPWPvDfSijNgu3ZG99+3/q+lQXew98mcybAfaOwA+7RTe4tbGzD3zRTw/tPhltIrakASdPpQFnKT2FxHVP8AV/tqHFdmL1m2xfLAKzBM6+EaEdTXX8X2kwrRluFdeWUdfLz+VDfazidi5aYI4JDW5kiTDoeXIQaA3HOD2cv8gD8fpTjsziDso+J+ldjt4gHrQ9xnjvd2lFpjn74zBjRGzsp39YGPfRQKVgLguCXbTZriwomTPlWc3Cnk+JN+p+ldQ7W403cALiCAwRhOvrch7J3oKW1SGmY9jhbhgSUiR9qvGJwL5mIAgsY1G0+2tw2a8taoHZg2sE86j5j61Li8IxywB6kbjcEkjfpWndGUE7wCfhVTC3e8I0OgnXmD7KAKC4C5zX5j61fv4dzaQKCWB1A3G9Wmt0SdiMCjm73iK0ZYzAGPWnegLAT0e8Ps3Pga9hLgR5D/AGYkHqZiuv8A9iYf9ynwj8qzu0HDsNZtZzbA0aAGZczAeFZBkSaKFuOUeP8AxfOlXVcLwbB3EV1zwwnS65g8xqeR0pU6FvOc4a41mdi4IYSCdUmAMp5zr7q1rvaEZ7btbK3BEqG8ImJ1mRI5cprNweBa8Tl5c63k4Ai2gbg9XX/9O1CZSSV8GRZshmxtxJgo+WZ8We4MuXroJ57iosbxVnZQxYIAFKDaNJ951oyPCytsOqErAiANjoNKDuO8NNu8oKOM2sN9ozrA6age+srNFvamNY3t3f2RYTGXLcsuuoSGk76nLV7A8Kdh3k6h1JWDoZDAEjWSdK0sDYTuslwZGDPlJgmCQdVnUkAe4U/D+MXcLnC2xcSPAVOhdiBO0+XKI86pxxbpGabflVi4txQ4exbw4zF1k3WDsFALGABOhJI5cvOsXiHEGvqgbNmuIqanwsUdjOpPUae2nxeGe+z3bisru05FU6gQDPSOvnVY4S5Cgo4yk+qrMQQByjQk671O0lVlFil12s3TwhmtYe2hXw22ZmLHUuwJAGsDUfOh58BkdpAcSygLuSDlmPbHxrW7PYVe6drrFACCmgls3t33Ee2pGQ3reHtKiq1tiWfXxAklidPfvzilj3Nu3dfIxtafQy7Nju7tjdTILa81aYHypsfi+8uO7HxG4zn2uST+dEeIxaYe4pNrvVZY1tbeJZYdIWfM6UsbhLWJvZ7cC2IyDKV0AA8XnI+VarjqbUlG1QJ3mzgmY0JE8zmC/U+6i3CE4pL+INpkW3hWsWxupJDs2+oYd4pHtNXv7KT7q/L6Vr8NtLkt2tMubPdExm7x+6UEjcZQ0j/CtaInN2xd0AEsfVldtiSvTyrT4FxIKXa7c3Ea7HX2aR/GjnjHCcLZdQLFmGGxVhkA19bPqJMbDWehqTE8Dwf7ELhUfvELkgvAylJ9VW5vuYGm9ZUtzpFZR2xuVgBf42xcXFunQQEnw6yNucaH3CtrgnaAMoW4wzgx7fM+daWA4DaXEoj2EK3JBhGQ25BYCW0eCuUnzkbVq3eDYNLjp3GUa5WzRnaAYU5YmTEZpETEa003LlE5x28GM3FbRBOcRtz+lIcVWQBc9gqcLhu8a3cwty04ZFUF1KsXcW4BAjSSdeSmNqmPC7OR3GHMg3AQbygfsmFtoJTSTsBv5UW6sntldGHxXtIAkW7gYtoYOw569a8YPF97ZtK2oa9atnNqWAdNydTpWta7P4B0R2sXlVzCTcBJIdbbAweRafMCnvcEw9pDcs2cQwS8YYOoQNbgo+p15e2OWlalXU1FPpRl8W4net3riJchQxyhdlG4WTzAge6hbiTM0bAk6kAAmAdyN6NMSgvW7ef1lLAkcwwRwfeHB99ZuJ4Ou8Ekajff40hlVMZfvYVFOZ7aBJgbAbSSYqPCnNCg+IkgL9owY2rQs8Us2cIcOSVfVhAmGUgpJ5aAfOhPDNdRxetkEoxOmp6liN4Opk7e6h8DpUEl9CrFSGBG4YRB6dP5VRxTahZIkjXSBvv8JqthuL3Mly5cm5mbck+F2G58vL2VGMXnZg0AEho5HaDH0peoUizeMKQTEyKrcPthYy7En8hUl+9hyrFx4iRCqdW3zMGiFH+HnG9UMFjGEIFB0jQanzmkm/Q1tV0jda043Uhfsnr8qvcC4pcsm4LdvOcoZ9DCqJ10G2tWb7Xb9i2l5O6tkqcwcFgqgCVTcs3IVawHFVViotlDHd2oRi7BNQjGILQJJJG9UUb4MNcWZXDe0l20pW2FYM5bxHYsZb1V5mrXa/HXm7lLoVUYFgVMyVjQyBBHTzoa4hZexcdu7NtDmNtsmkTovLbaoeLcYfEIgcyVYkAAR4t9vYKXZ2DjTsqY5mz6F45QTA59f6mlVvDyFHhJnWSKascmrD3+z7SIQpZJHrKYKxzHwoR4wXuO0G4yAwpY9N9P4jSjHF3CwKyBOk6eyspuGXF+2pkx6hEf6ta3jy4adyr6FXpM9/h+6K/ATdS3lV7p5sigsAd1EZSBqJ91ad/hzYllu5r1y5ajM2TwoAfHIyQDM76z7KkwHEbuEUhRbYsZYkMPIaT/ABq5f4veWwFIa33jsSIOV19YkAkaZnjntXMsct0sqj5e0v2KuSTWKSSkuqMHE8Nts8u7RBzMRHiJAUTljaflVS4q2zlDtkBBXTcgA9NYPSiFO0F0Its21IVs0kkMxVswkQY1qY9p7jurGyoIBVQLhnxwDuu+gqihnXLxWue5KWoirjCVO+wONfuDxs3iiBKiADE6RPIa+VRrj2EgXVkmWMCdoHs5fCi3ipF3ElLYTMCFBAySVjcatEgy3Mcqjfg+IX9mEteMOxYO2USRM+Dcl9B5Gjx9MuJRV/UulqLrxGDOJt3BhkuKUZNgAy5otEgQu5Hh35wa8XMe2GRbjhpup4BlkQddSSD066EUUcd4Zfs2rVsoB4NAASugOTL4RmkPM+ZFDrcMuYl8sWwVbLlmGEaRqJ+PMGtR5uVcIzJ5HtjGTtl3hWAW5YbFd42diQiPc1O0nKBH2gB7QKtcIsKEUhlIIESI0jyrTOFxaYchkIUPmtZNVKlQIOTRiXVt9ZHsrP7O3IQWShN1JFxJ8YMmdPfypY1J26J51VRs83+IqGKZQCGAOdWQHXXKY6a+cVFwHiAZX1CxicyZjq4WCqqvQEezXrWri7Zu4o23CrOYftLjBTmVgoVjILZWAAEbbihbhmFnHpZMW1tIRcZtpUkM2sczrHJaIS58xOcUmox6m12jx0XzcZDcTRckwBpJMqM0TJE+dbnZLtAmKYWylpAAEUDU5GIBGvLaRz0oD47fuWmIVhlJ3UkzuOe3WPOpOwNm0yYm5cNwMmUJ3d3umUnOZnc+oBpzPvolUVcCuOnNLKr+R0XtDwO5hLr4hltNbGozEmYlhH+OdBP8KrcB4gmNfNbs2+9J1kgvKiZjLrsI9grP7QcaxDcMZXulvsnMwZipdQhJyb8pzScpNC3YRbi3Hvo+RrADLKsVYnNocpBjKGPTSunZFYN3z/snDzZal6P864+4TE+iZmvWZXOokqqBWQ+Dw5TqCsgjaK1cP3mJsXO5sgLDPnZreU5ySxBA0JJLTWT2t49cxuEXNYK3TcyeDOQxkjwjLBkCQJJE+VLD4DFYXAub1lrQuXFyZpDGVIPhVgRA112PKoZajCMYrqXw4lPdkk6aqkVv7XSxCXMHcY7BwZzZSrMUHIZwNt8o6Vfdjfwwe1hTbRHAllAkagEaSRoJPWNaGe2OLKHD5Qwy2w0mYLMWZgCR8RRPwXte11WssTNxGQMTOUEZSxk8j/CrZMNQXPVC0+LfKUr6GQ1stdBTVQpD5TsV0U6bSNJ8gKsvYgah6p8dsixfZ7QW3oFIQMFKvqIkmRoNfbWzh2Dqpk6gT76jFponmw7Yqa7ujmPHWm7cYDwhsvvA1mvHD7j2s1wAQVKnxBfWAPh1mRodjXSG7O2TbuvDKuYaKFOdiBvnbTVhsDQ5wfguGPe+lgrGUWQrZc0TIXrJisSyJXw2Y2tJM0sOmHxGFW5fENEOAYLMNQSB4tImhxzh7d613bZlzZTdBI8MeEjWJBInlpRfwns9axLZArj9kWTK+ygsuVpjMfORvyoePZ70fEspcG2iwHYhDmJEwDIJiTp/CK1klb8ypr7jg9seOjLPZnhdjE2ybtooZ/aIC+Vphg05tDrsPPSpzw3AqXJF0eKbTftNioiT1zA78orxjOy+FZrfc32ck5CBcRmy5WIy5VmZge+veC4QuQot5zZABzHKSrSZDNl05aGsPEp1y17Mx4ijd/Qqp2lZLaWhbZskak+sOZgr129xpXO1bxmW05yhcubbNJDS3Lwtz6V4v4S2pjvmLTAyhSI5FiBA/lXvD8RS3bFlkzl2zXpgQRlKxB2Cia7vKlxJ8epBNyd0VOKcQuYxVDExJCAgB2Yx4IE6aCOs1Hh+GqjkZXAySSFlgNm0AneN+vnUXEuNoWc27alSSbZErABJUxGhiNPOo7+NVwMjATAiSDIBJLCNhlUTrOnug7k7sq+PYLbHC0KKQxjKIkQYjSRFKh7gvHzbQid2LayNwOUU1CgzLYfJYwRssvdZrhQjvPRrpKtEHx5PDHXepbuH4ebZyqPsk3RZujwhpYlwm2Wqzdqe7BAw7w0zB33nnXrCdpw9vulsuEdSDDAGCIO+lRSRZ55+hj9qeM4fDuqYSzanKC13KcxJ0gBtuWvnWHxLEM+VmcMzCTlO3kR186qdpcJcOIdnES2b2A6qPhHwqomn8fLoK97T7HDaqcTjne7c+GWbOLh7aXDNssAQSRAJjcajeaMeE3rOcpaRARADEkyTMmWM5QB75HWuduyteRCSNYkci3q/OK034cys2ckZBCxsTIE/D+FeV8SzOUtq6L+Ue18IhBNyauT6f+sJ+0l4d6xtXszCCzKQZjTwsBr7KzsNx67mBuOzBfOQfP51F2X7o3HF5EuJ3ZhXOUTKiZg7Ak7Gq2OwyIxKQFYeoCSANddesV5Tgmj2I6hRzKKj9fmdrs9qrIsBXUsIyqc9uSIEMJYRufZFcUJZrt68ds5AncySZOXQnTWOc0eYWy92zbbOuQojFCu4AWVzDWDB2E60L4Dh9q/fgZbedHyhcxAJAZdSBMER769LNOoOEV1R4en/ANedTl2YecC7WqmGtrAdVXWXA8RLSCI0AEfi8qBcFxjuuKm8sZVfUM24IlgWG/X3VvcGwl04VUV2RlLIQND68EydjGxoYxXCTbxVuGuEG6A2dlLdRBWdevvqmPLGEVFrqjGfHKWaco+rDbt2+GbC3LttbYYwGEjMsgCVXkdQPYTXMeFcYezdVnkAzbzzqivoSI6DWPbRt2jMWC90MiB7OYs2cRnTMcoGw+Job7c4Kyqk21RfHAyZiSDOjEgfZg+3SnmmoxUOzIQg3cu6M3tTeZbotsSSJJBJMZttTuYE+wjrW52VwNopcyI2fui7S4DALrttHOeQB5mhS5xTPfS5d5OpZl1OVcq6dYC6UZdp8Utlrt22FBYlRlUj18yQST6pWDArntRaVcGkpSuV8gtiO0uI7t7L/wDSbZGXVQGzgK2+/Wd6LezfBGWwWN1M11Vi0zDLJDESSV8WRtByPWaAsQ+dsxk6hV6QDqfeT+ddDXDWBgrYARrpHjuB2zKSWXLoIGXLG4oyzbio9h4U7bRJ2a7ZJhXWAdG8b6NKSRKcwYJ28+tdd4rxGxdVEYqwYZhPIRM+2Dt518049hnIXQa11PhGI72xamYiXIYK2XKJCs2gMrGsb71SDTVvsTlFuXuT8eu2DNuA1ttlYTp7+n0rK/R5wzD3HyMhLKzIWnUBs0FeWnUzt7qyMVbYXoBdlVzlDEOdQwKgqTmED4iqHY/iRbGA23CrcfISRIhpGqk+fzqeWbltkn3PQ0UUt8H1cWdF7e9kLVqzdvoWYGWgRCEj1mjdR9KDOyeMW6rIcoKHXN06/I1r9t8Uy22RLk5rcFSpUgACAIMaLl+Vc+4RbKQ5nxN7o+uprc8sFgddb4JabTyzZ4wm3T6nVcT2Te/hzcsGcxAbLCkhSdIOnQyDO9BfGMIbNxbT5Q4QFQuw1YKMx+1ABPmaJbjMcM7M+ItFWi2LFxUhgE1uSQWbUADUDxUB9usfcuXVa6Mtw2kLEArnbncA8yOWmlLSbJpuXWjGtx+HkcF0T4CLsrinF7K+VhcRgqqZfw+OIOgaAYE6lqy+IcR/aeAhXAzEMchfMW8K8pB5c6yew1vv8QlhmZVJzhl9dSgJlOp8qm7a4Lu7gbO7ycpNxcrnQMNPYay2t19yUV5eVwFfZbg1y7euqe5tFkNxrjPIRJho09bVTIIgaTrWlxa9bFkLZCtbW4yhwh11JzZs2oPUgzM1j9j8GbqrduoLmTDFrSMCq3XAAW2WHrA9OZFdXxHA7GMwtmbJsEQVtrlBSfWUwI5HXymnk3viQscox6dDkF7sfi8wT0cZiMy+NIIUgbzpuNPOvVnslixdA9Flk1K57WzAgQc0cj8KPuIcXyXWs2lPf2sO92XtyFXOi5MmYEyBOaenU1Qw3GsY3imwrFQD+wYnwlo/vB948udceq1OsjDna4vi6f8AOhXS6dTyeRPcuewK/q/e7wgYNiQMrL+y8JBmdXg+tyrzw7s3ddnKYJnBaZi0MugUgy20qT76KBxPEnM5FjM3iI7pwSQoESLsbADbfWszjGHe/ai4LQhi3gF1DqTzF06anlUYTxbVubv69Tua1l2oKuvbp+Zb4P2JS5aVrid28sCpRWPhYiZCsDt1pVi4Ltjfw6CyZOSQsDMcs6SWMz/Kmruik1wefKeRNp8P04C44JGEG1b91x/nIp8Jw+2shbagAgCLh6A8xWge0GHH2B+AfSorPGcPLeFBJkeDlCjp1BrO+JE5X25urbxRDNvMRrG259hiY61iq0+rt1mavfpMxqXcVmVMkDL/AO4D7UdOlCCOdQCYrv0useOG2uDOXHcrsIsHiEDZIljcU/Mfl9Kscc4pna3aVCGV3DHk2YrlgeWU61FwGwy2u8yg+Pwg77AyB7VA+NXOE2heuYm+yscqrGhhC5398EDyzaVx5XFtyffk7dIpSnGMX3+wU9iOz9nEd4hIF5VBRzJJkwwVZ8999azu2PBfRcuZwbhMEDYKM2sneTt0g9au9h7z52a2GiEYsApEDMMupmDm5fdqPtpav4rE2LYUs/dtlGVRmKBSR4WIOx+fWujQ44uKlJevXoV+JZJLUNRdLiq9i32Z43Ho1plaAyhxzKgTPsgTS7Y8Bs4a3cuoWaXHdtyQk6ajnBgHqRWXawTpi1s3CO8AY3RBYer4gIMmQSKILWDTGN3D3f2RknLnOUqjMIlssjKDHsrGmcU3kl637IfxCW5wjDlbfa3bPf6O+JPiD3Fwg3HVmW42uw8KkfDUa71B2x7O3cIfSGKeFi6CZzMSByjQKSTz0rD7KXmt4kd0T6jAOIWAMrT4uoX51vfpC4vfuYQq+qZwBKpIMkiGVyRoOY11rWmXiy3uupjXLwJKMOFtQuyvGrONu27GItgg6lT4gYk6DygHXpVz9IHArNu3cu5i4MlBpAbxBcxA9WRyjkPbzbgdzK9p40ZgkkGDm8LjTfwkiivt3jl9HQZ5tsUW4ELTClnMBjlJiOkEia6J4YxyWnfdd6OWWXfGKquKfa+epk9j7OHtOjXLaszOplhmygkCFHLf20RdruzqIl26budSCyAgAljOUMdtDrpvFZfaMG3icPlTKbi23VQdhCECdYIEddZq/wBqblz0a6skrlWQWtsYBUSYObfn51x6bzzcn68f0d+v2QhCOPpVOu/TuBHCsBau3V7wlbaAyEiSdSBJ2kzXTf7DFzC2WwxXuiJdMx0fY5hPi/MSeVB1rgrWsFbxJ9W62hHnAj3MCPaaJuC4q9bsWyitBC+EpIgAifC3PQya1Pbk1E12MShHFo4Sj+Jvn78foBGLwow+IuIIZoyKxYqgLgS3/tEka9PdXR+xfZ8XbFy0LwuOieHMAqsGDCQBOxiCa5zcwtzEYrENbtM2ViXVFPhA0YxuBodeU0V/o84y9tbwtyBKtMBp8JQJqQeebT7lX1OOpQceLTtHPp3B4cjkuVVP6lPjnC72Av2bl3QB5yyDmJDS0LpAER7aw/0c8Id7gZmVVW6g19YmRt5eda/6TePXb1y2lxQrKpJhSpIJ8Mgk9DsTuazsJZ7s2AWKZsjSSBuZzA8ucGo6mEYYYtdbOn4beTM230iwk7bYe+73P2VxT3ZLBs2VZHjIMxEL76xuA4FL+Fe2LircW4hXMYJEENA56T7wKMeM9o2uYd1cNLW59ZCQRI3nXbXTma5Rw65zJIPUeQke6rR0yninFdeq/wCHHjyrxYOfThfudbx3Za5dwyXLPjVzmaCAY2Iy+RWZB50D9s1zF7ToovCzbt2ynqGLmczOzEGDymdpoy7D9p2GGUKoMMyvo5Zm0ynwjbK0f5aAe2nEBdxrvkFuYlRmiSJJhgCJrOiwRkqfdfz7m9dlk887d8v+fkb3YrsCveBzd7y6gzhUOVRPhJDa5iM08gdaz+23Zq6qC7dlSGI155yZMdJXfzqbsfxb0a9oPGUOQPmUZtCCY3G9EH6Q+Od9gRmRZN3wMC0gSARqoBlYETy8qxgxPfU+WnRrWeHFpYvwtJmDwngxbDW7ttmARd+QK6aj21vcKxfELvr4nIgUyyhn12EosHU9DQbwfjIsYe4jgxcdAjEGASYfUcsorqHCOCFsJde2MzHwWxAIYgeIwdI1yj30tTCEJOPV9vYlp4zlHd0S6+7BrB8WxN1blhFz7F7qqQzhwQJzEty9moqKz2exII/68dMrfT+oqDheN9GxIwl0LNxlUFjADnYZhuNQOk+2ugNwY/cT8TfWubqqHlUoSAezwLFA74j8Lc/dSHB8XqJxHP7LdfZRr/Y5/dp+Nv8AdS/sl/uJ/wDI3+6ltRnxJAPe4di50a/7kb6UqO/7If7n/lb/AH0qdIPEl6gT3fkPifrVG/iiFcqqwhyklzq2+UATJj2VoCh/jnZ97zkpeyBtWUyQTprv0A+FRx7b8xArcawQu2bV+6ih2zKAGkwkQdzpJPOqvEeH4Y27TW0GXIQYOubQkMQdxNaeN4YclnCqRK2ozcszku7R7TVc8GGFw5VmDszs0qIAAVABHWZrdrsdKSuKMXC27Kr4rl1Z1hSwH/1ouvcNexw21YQFGxJe9de5PgXRUzaSDk2H+KgzMbV22coYI+zbNkOxHTSiLEdpbrly4EsSWJ0Gu8+WgqmfhJItoob5NtWl1NvsZh0wyshuC+rZRClVYZSTOUmdzyNE3DMMvfW7gs91lDW7bM0kB4N1iJOyggazL1x3j9p7dtLhgd4Tl11gAGfZqKI+IdqDcNtFUrbVAoXMdFyiI98HbrU45Mqhtvjk78ywZZ/648qld8FrjeKNvHnFKyuudiIG6sTIbYzGnuonwWPGIw926ii03dutvXMzE+FjAERuBJkmuerhrmIYhfCgXfeI6+3Wp+zGLKWbTy0+kCFB2UFCdDuZmPaaUZyUWr4ZNxjJqCj5ohZjsAuExajJmRcOq5cwzMxWHDf4oOxj1hU3E+GjFYfKi9xZ7zvLlxzNxsoYFVTUz4tyY2oR4rxy5fuZrQLFQ1w5xoQN5HSAB8BU68fb+z7SlSGbOSw9UjMY56Ea/KjHlyY35WWyY8WTGouL3pc+lF3HHNestNuxh7GTu11YwkRMDWdQSeZM1sdo+CrxQIMPdRVtt+0aDAVok7DUAerOvlQHxPimYZgiqFWBEAGNNY3PnWxwjiaYc3M4Je3GgkoMwXxEHSfEANNMtax6meNOkKehw5JKDnz29gj7d4BB6DiELMlpQhzQrsqkKjkf4gN9tRSv4ixi7VyzYW4rXIDEr6pkZcxL7SNgPZQrx7tDculidVgRrsphttuf5Vl8C7Rsl1AQSM2gHhJYmFlhqYnToaWPLkhzAcsWBJY83Xmq7+50Ptfgms8GwtoEObN1bblTpmILE/i0qfhFmxds2mLiVRcyyIBUahlOmhM/Csm32sazhBZuDOe8YvIEOABuI1gfkKCLnHbneC2hIUupCkDUkiBO8aijHkkpboq7Mzw444/DzNxp9u50jg1lsBheKYq6ul5/2LffVy23OCWA8zQ32Cshi6XCBOUxOViQGGnsmtvtF2st3FS1P7IFfDHqwNNhrrpz2oX47irbMz4cRkXMwXYAcyf6Na8V797VslDFCMZQbcU+jfyLX6ROAOLtnuQWDW8kL4iuVjqQNYIcGfbVvt46pjraj1bOW3toAgt/kKt/o04lZyXbtxs98GUtSczBRJI5mNdPKtZr9i6uJe73MkK4UoM+dw4LK3rA+FRG2nnRmzSydVVCxY8eGaald9Sji8dh2DnvbZUq0IqDMSQwAMrsJGxG1Tdj8LZXB4TNbUPfS/YcnU52clAfgAOk0H2sW1tkDWlUXGCh2Eb89/D11FdQxQULhbY7pgtxbkl/tgMwLGdAWCj41mWonNbWqRTLpdPjSljlbugP7E4SUu22d7eW6RKkdFG3L1d9PbXrC8BFzil5L1slHsObDEELnCJlM9QAxHsrK7TYmMRcfC58rDO6oSAOvPb+dE/6MsctxMwy6aanXMxjM3lFbWqccexL5WKelx5JPK5/Oivj3S/ewuIswi3LTIY0ytbBBHtBBqPtxaPoSjMWysoGup1bZZ3Jblv8I0eKYXC28Ncs3cgOc3ZQ6o9xSSbYP2ZTbz6EVzXhfE+7vowIkHXnAOhnyg7U8GoeLpG+5L/GhnauddguxZ77heJtsg7zDG0waBJCInPy2nowrqXAGt4fAYdZJXuM06jMxAczOo1J08qE8JxXCejuy3VutctOl5o5ONLWkZdY1PQ+5vTr2IwpRAGt2xlZ84UhXG3OWC65QJpYZWpSfXqYy4oKcYRfFpWA/ELvpdy5cC5lQhEO5JbU5R1IHu1POjXD9o8QVXQbD7Hl7KDMSyondYUs4zeuCYMiJDACZEezata3ZCgAcgB8K5vMutlfis8dRUGr5boIDx+/0H4Kcdob/QfhNYGSlkP9Cje/U8a2EP6wXvur+E/Wmofg0qe5+oWS5qfNXgGkxPQ0gJsZw8Ibd0t4nTRYggSQDvsQB8a94rAW2wwuNOYXgFA2IABMiJ3iqPE7l/EXFZ7uVUlbaIoAVdPDrM6AVBirNx0Cm8wAmIABEkE6jnpVk4bvoa3MA8Zis7AgyZJ01knp8alvyrG2QQyquYHqUUtPvNEHFOBXrpBN/MQIEqEgDaMm/vrV4fhRh7JjPiMQy5c10hbdufWyxLFuWY6xsBRnzJrgvpsrxStfUF+24zWcKymVClffCx7/AAmqdsm4c55ATPWNv68qtcQweLBAVCFUyotmUzCTmA9/SiG1woYi9hmZjatyGxJeLYVFAJAZtySCoisp/hT739DeLN4d7fVfZj9nvDZZjPrE7HWANqGDeyW0QR4GJnqSZPzrR7ecQNzFu2GfENbHhDEll9ildCPed60+JcKa3w6zbFxGvv8AtXWbZFsEZ2zECRCxOu+lUWJUUWpccssi7lfs1YIS/cKPlAK5gjMqsFZ8rMBAkhRqeYrJIz2rdsZjlQyANt9fZPOirB3VXhV/uXzZmbXMHbN3STJyrrOsRpQZ3d9cOL6uRJZHytBC/dcAyA3IHeKji8zkvRhDWvxJv1VfZHvEcONu4lu5tmUzEgiRIP5GlxnN6RiEUEl3UADc5VmPn8qyLbuw0kgawB1ESa8LiH3ls0iDJzA+R31GlW8Mz/ku1LulRuccw5S3qCJRRqCNVhTvvqN+dZ/D9MTZcg5SyRPMqFUn2TV7iDOuFVL5Y3LhzpmJLKmgAYHaSsx50V8SP/8AO4epIUAW2JnL9m7cMk6akD31OU3jW1rq6+xvNnUsmKV+l+6fJg4/E5iQYhXYEnzjfyj8qwcfdHpGdShAZMrCQnhCgbmYEa+w0XdkOG3b1viF8W7TIoWHuz4Xgn9nBjNlI1P+Gg3D3Li3MzF1ciCWQE/BvYKpihtKfENSs8k18/1/4buLxOfD2Tof2aieciAZ94NPZuqLF1M9kNcB9Z8rjQACI6yRrzq5iLF3+y1vCwhRbzD0j1bhzOZVkDREtEgdPbQsboaGLZdNsgcHzmsrHTNavUxy4ku9R/Q2OyTZReuGIRIAnYtzHnAPxqicUwuev6wE6yRvofP61BZxAtqyK5yufExUgabeEeZNS8HwK3b9u2lwMzuBl7ttZOu40gSZ5RNacbbbJ/5MceKEI8tcv+ewQcXvrdw9uXUPmQkSMw1gkLvsZqrjsc91TlOW3ZVQik+KFIAG+pjX3URdr+FW7/EVtIbdolWgKglirEDRYGuup6UMYVbGHxFxcQ5dVzqyJbIubECCwiD+RqeJb4qfYlj1UfCdLq79kbPZ1g1u5cbc+E9IUSNP8xrK4ABhrPpEut0MwQTEyABI5jc++svB3lMFjbUgjV8+b2jLp8RWl2n4nYu4icOGNoAKpu6T9ppy7LJiteG6ZrHljHO5dv2Ki8Qe7fBYkksoPnLCfzqc2g3EmESO81HsXUEe6lawKjDviCFBLqEALZdxIzZtvM7T76oYG+BfzMAJJIhzAJ/xA5j8aqo1+RzZcm92uDa7ScWAlbZUAetA3YaDXy2qjie0T3sH6PJUITeePtt4EGvSou03D0tFSubKwzIc2ZeUicoMiazuG31TvMyls6FNDESQZ28hRDHtiVz597W3olR4s8QueABiIOkHmWmem9dXNc24LwS8w9IFvNassGcnSQpzNHWAPmKLV7Rq21u6fYB9aznUpUcj+RtxSB61kjjg/c3/AMNOeOjnZvD/AC/zrn2sya4alWQOOW/u3PwH60qWxgaoI6U/v+deA2mlMF1mKBkhIpAV4P8AW30pgTQBIdOnvpL5nWmJPQUo1/qKAPUefzqMKfP2b05PX8v516VaAEBFeXUHdVP9dKTmNz7qQagY5bw5fszMbCetReh25PhBn3+7Wak9xFIn+vpQlXQQjYXmBHsH0rwmEtgyqAHqAAR7xtXsEH207JtQOzNHAMPmlkLtzLMzfmauY6yLioh8IthQmWBly6LAIMEeVTRXho86Hz1Btt2yBVcWDh/SLxskkskrBnfULPLrTcM4Dh3uKHSRB+0ROn/uqYgDaKt8Gb9soid/yqkZO0Pc2+SxjycNYfB2CqWLkswYd43j0bKWJy7dDrrQnc7PWLjFmLFjucxNF3HrgLrpBy6/wP8A+VmLA3pzlJSaE2ZWG7OWbZJUXASCp8XJtxtVjh/CLdh1uW1yshkMCQfeQdZ51fLU0zsPbyrG6XqIo8V4cL98YjO6XBsUMRqzaSCd2NeH4Ely4bt17ly4Rq7NBOmX7MctK0YJn+NOEikm4ramC44Riv2VsHZWHsb6zUX6n2eTXPcV+fhog91IaU98vULMlOzlsWu6OdkzZoLka9YWB8qrXeyVg/adfeD+YrfIpiTy/LWjfL1CzK/V1Cio1261tSCEYqVkf5ZG/XnSudm8MfsR7CR+RrVzR7aRahzl6hZFwm16Pau2bfiS7Mh/FlkZTl1Gh85rBPZNY0uMD5qD+RokHvryx5U/El6iByz2XIOt2ByKiD+dX7HCMv8Af3vLUfxBrWWY86jzRScmwsjtYeBBZ28yR9KVei1KlyIfN9N6eYgUqVAxBYOpprlzkDJpUqAGaTTjmIj30qVAHpLdebimdNqelSQxwvtryF6T9Zp6VADZTy386d7kfWlSpoBg/nJpC7/X9CnpUAIHXlTK8nSnpUIDwAJitDgZ/bASecD+B/rlSpVqH4kBa7SDVCPMH2iKxGeDSpVrJ+IGelM8+elSAhaalUwFB3NMWp6VAhI5pzNNSoATE9f686Zp5U9KkA2aOWtI3NJ1pUqdAee8r0X60qVACz15k9aelQB572lSpU6Ef//Z"/>
          <p:cNvSpPr>
            <a:spLocks noChangeAspect="1" noChangeArrowheads="1"/>
          </p:cNvSpPr>
          <p:nvPr/>
        </p:nvSpPr>
        <p:spPr bwMode="auto">
          <a:xfrm>
            <a:off x="155575" y="-1790700"/>
            <a:ext cx="5629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76" name="Picture 28" descr="https://encrypted-tbn0.gstatic.com/images?q=tbn:ANd9GcSZ4UWzp880fycOpkSgTxlyHL9OLA7ha2z2EsIsIQ10OTOR7Y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87" y="5472345"/>
            <a:ext cx="1350025" cy="8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4575798" y="6331451"/>
            <a:ext cx="12905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Santboi</a:t>
            </a:r>
            <a:r>
              <a:rPr lang="es-E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altLang="ja-JP" dirty="0" smtClean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6003065" y="6319109"/>
            <a:ext cx="12905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Montañesa</a:t>
            </a:r>
            <a:endParaRPr lang="en-US" altLang="ja-JP" dirty="0" smtClean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78" name="Picture 30" descr="http://fotos.subefotos.com/f586cabfde088bc2cf022aa5204e992a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30" y="5471248"/>
            <a:ext cx="1360783" cy="8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fotos.subefotos.com/99421d90cbc0538af84733c2c55c6bc1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60" y="5467945"/>
            <a:ext cx="1361912" cy="8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7492751" y="6323889"/>
            <a:ext cx="12905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Castelldefels</a:t>
            </a:r>
            <a:endParaRPr lang="en-US" altLang="ja-JP" dirty="0" smtClean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0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76969"/>
              </p:ext>
            </p:extLst>
          </p:nvPr>
        </p:nvGraphicFramePr>
        <p:xfrm>
          <a:off x="0" y="0"/>
          <a:ext cx="9144000" cy="711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4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3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242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 Global Football, S.L.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94421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18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≪スペイン留学≫</a:t>
            </a: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lang="ja-JP" altLang="en-US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バルセロナでの暮らし</a:t>
            </a: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高い志を持ってやって来たスペイン、バルセロナ。まずは、この町にしっかりと地盤をおろし、挑戦の為のベースとなる生活を整備する必要があります。弊社ＭＧＦでは、バルセロナの街中に選手寮「サムライ少年の家」を設置し、スペインに挑戦に来る若者達をサポートしています。選手寮では、スペイン人寮長ＪＡＶＩ（ハビ）を始め、現地スタッフが待ち受けています。もちろん、日本語が話せるスタッフもシーズンを通してサポートしているので、言葉の面でも安心です。</a:t>
            </a:r>
            <a: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</a:br>
            <a:endParaRPr kumimoji="1" lang="ja-JP" altLang="en-US" sz="16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59" y="5227107"/>
            <a:ext cx="1856847" cy="13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00" y="2723777"/>
            <a:ext cx="2570860" cy="19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20" y="2724557"/>
            <a:ext cx="1528197" cy="203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0" y="2723776"/>
            <a:ext cx="1528783" cy="203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77604"/>
            <a:ext cx="1656184" cy="124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3403"/>
            <a:ext cx="2280511" cy="171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s://encrypted-tbn1.gstatic.com/images?q=tbn:ANd9GcQat7OP_LQeXpT-eCl0h8sf8GQZwoyZB3O-wC7Nxlr1cy2MNEN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2905"/>
            <a:ext cx="2700227" cy="20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1" y="4940706"/>
            <a:ext cx="2280511" cy="171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5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5650"/>
              </p:ext>
            </p:extLst>
          </p:nvPr>
        </p:nvGraphicFramePr>
        <p:xfrm>
          <a:off x="0" y="0"/>
          <a:ext cx="9144000" cy="711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4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3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242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 Global Football, S.L.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223224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18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≪スペイン留学≫</a:t>
            </a: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lang="ja-JP" altLang="en-US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バルセロナでの暮らし</a:t>
            </a: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そんな中、やはり重要なのが、現地の言葉をマスターする事。そう、スペイン語の習得です。仲間とコミュニケーションを取る事は、クラブチームでの活動でも、普段の生活の中でも、必要不可欠です。言葉の習得は、一朝一夕とは行きません。少しずつ、少しずつ、単語や語彙を増やし、文法を活用し、使えるフレーズを増やして行く、その地道な作業の連続でしかありません。でも、焦らずにじっくりとやって行けば、必ず、１年や２年で、一定レベルの領域には達する事が出来るでしょう。そしてそれが、フットボールでの成功にも、必ず繋がるはずです。中学生以下なら、地元の学校や日本人学校へ、高校生以上であれば、語学学校にて、スペイン語の習得に大いに励んで行きましょう！</a:t>
            </a:r>
            <a:endParaRPr kumimoji="1" lang="ja-JP" altLang="en-US" sz="16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4100" name="Picture 4" descr="http://jp.escuelamediterraneo.com/images/escuela_ubicacio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51435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QSERUUEhQWFRQUGBQYFxgWGBQXFRUbFBUXFxgWFxQXHCYeFxwjGhQXHy8gIycpLCwsFR4xNTAqNSYrLCkBCQoKDgwOGg8PGikkHyQsLCwsLCwwLCwqLCwsLCksLCkpKSwsLCwsLCwsLCwsKSwsLCwsLCwpLCwsKSwsLCwsKf/AABEIAOEA4QMBIgACEQEDEQH/xAAcAAAABwEBAAAAAAAAAAAAAAAAAgMEBQYHAQj/xABLEAACAQIEAwUEAw0GBQMFAAABAgMAEQQSITEFBkETIlFhcQcygZFSobEUIzNCU2JygpKywdHwFSRDosLhFhdzk9JUY/EINESD8v/EABoBAAIDAQEAAAAAAAAAAAAAAAECAAMEBQb/xAAyEQACAgEDAQUFBwUAAAAAAAAAAQIRAwQSITETQVFxoQVhgZHRFSIyM1Kx8BQjYsHh/9oADAMBAAIRAxEAPwB4K7XBRq8Oe4DCr7y1GfuSHTof3jVCWlEdgNGYDyZgPkDWvSalaeTk1dqjFrNM9RBRTqnZpnYfm/MUFh8vqrN1xD/lJP23/nSox0v5WT9t/wCddH7Wh+lnM+yJ/qRohhH0R8qKcKv0R8qoI4jN+Wl/bb+dHHFJ/wAvL+0aP2vj/S/QH2Tk/UvUvfYCxsLX0NI/2ZH9HffU1S/7Xn/LyfMH+FdHHcT+Wf8Ay/yo/a+Lwl6fUD9kZfGPr9C4nhMVvdOn5xrh4PF4N+0aqQ5hxP5Y/sp/Ku/8S4n8r/kT+VH7Xw+EvkvqD7IzeMfX6Fpw/CY42DLmuL7m41qH52H9zP8A1F/1Go0804n8op9Y0phxbjk00ZSQoVuG0QKbi9tQfOq83tHFkxyirtrwL9N7NzY8sZOqT8f+DPCnQ/D7KLLuPjRsJsfh9lcl3FcFv7x6BdC38nLZGPj/ADNWdDVW5OkvG/5un8f41Z0NeswflR8l+x43UKs0/N/uLA1QeMcX4tPi8RDgWwsMGHcRmWUMZCTDHKTY3Ggk8LVfVqgThnXjMcbBZZJpUjJNu99w4dRr0336U057I35FUY7nRXOE8DfifaZ+OzYgRELIkCtEozeTWDKbEBgCNKf8tcnwYDjmGSDOc2ExEjtI2Zic4QHYAfCpjg3Z4SG5SOOKGKJLovfJZlU5/G79743ruDa/Mar+T4cfm+IBqrFllOfD4LJ4tkeepfDRCaF641aSkQxjfe3P5rUk1Gx/4J/T7SKI1PEDC12i129WoUF65QvQogM3FGFFFGBrwzPchxRhRAa6DQIKA0YGiA0YGgEMDXQaJeug0ABzXAa5euXoBQe9FJoXopNAY41NcTsfQ04JpriTofQ0UMuopgz3T8PsoTHUUTBtofh9lCU6j0o94S18lN3Jf0/4D+dWmJqqnJR+9S/pn7FqzxNXrNP+VHyR43VfnT8xyprI+LY8w4+dgubNi8SgF8uskGGj3sfAaVrSHWsE5p4hbikpOq4fGvIR4C8WY/AJ9VPlg5xpfzqDBNQluZZeYuJFZDhu5lmeJgT77iKQKANbWBA8zep3gtzzJi/zMFCP2ijfxqj+0HGLLKrRsGWGM5GWxGd2z6EdQFU/GrhyNiRLxrHyg3Bw2DIPiHjVhWfR43GEJPvT/cfVZVNuK7n8+holcJot6F62GQb8Qb7236v760m51o3EfwZ9U/fWk3OtWRAzhrlAmuXqxCnaFcvQokM7BoXooNC9eHPchw1HvSdGvQAKCug0mDRr0oRS9cvRb0L1ABya4KLeuBqFDCl6KTXL1wmpQTjGmmLPdPpThzTTFHun0opDLqK4PY+v8KLMdR6VzBHun9KizHUUa5CW/ko/eZD/AO43+mrLEaq/Jh+8N+m32j+VWWI16zAv7cfJHjNR+bPzY6jbUVgPNzIuJxkisqyvi8XE4Zh7mgBy9Nt/Ot7iOorzHziCeI40gf8A5WIHylYfwqxp8V4iY0nafgSnB5o3kCSyRLAqk2ZwhJy2TqDa+tq0b2WvGeI8R7EoYxFglXsyGQBY7WUjQ2It86w2dWJFyW0B6m3lrWof/T29p8au14ojb0dh/Gm2tzc2+6q7iSSjDavGzar1wmiZqF6hUIcQPcHm8f71Jk0OIN3V85E/1Gik1ZEUFCik0M1WADUKLmrlQhnOau5qRzU24hxNIIzJISFGlhuxOygeNeKUXJ0up7ZtJWyQLgAliFUbliAB6k6VzD4pJBeN0cDcowYD1sdKyrjPMc2PkSO2SPMAqi9rsbBnP4x/3tV4wvK+EwcayR4hvuhWVWOdcsl/ejMQuQMtyL66D0rpP2c4490397w6nOj7QU8m2K+74liD10PTcGjA1yqOmLZqBeks1FLVKIKSTqqlmICqCWJ2AHWobDc6QO9rSKugzsoA72xIvcDz+dNOc8QOySEamR1JHQqmtifM2+VKYTl3Dz4aNYFl7Zs8gm3izqAGjkJ90XsoUa6g6109No4Tx753z0+pzdTqpwybIVx1+hYy9FL1D8vcS7SBM2jDMLG1+62UjSpMtXOyYnjk4s6OLJHJFSiGZqbYltDSjNTeZvrIpUi1CmBbun9KuTt3vhVM4nzNMGbsmKRKxTMALMy2ucxG99h4VJ8u8dbEKRIQXS2tgMwJ6gdQfDxrbPRZIQ7V1XqZMeuxZMvZK79GabyY393P6b/vGrJE1Vfkxv7r+s37zVYomr0GJVCPkjy+d3kl5v8Aceo1jVK4n7H8DPLJKXxKPK7yNlkXLmdizWBTQXJq3GYAXJsBRcPxCN75JEaxsbMpKn6LC9wddjVllXPUorewrB9MTix+tEf9FTXJXs3g4ZLJJDNLJ2qBCJAlhZg17qB4fXVn7SjB6NgD3oCo7jvHYsJA08xOVbAKuryM3uog6sfkLXrHeZvaxxF3IjIwadEQKZcp1BeRwTex6AVESmbRxI/g/OVP3XNFJrC+Be13GRSRDFOcTh0cFs1jMAQRdZNCSM17HwtW2x4hHVXjYPG6hkYbMrC4IqyIrFb0KTDVXObee04cydrCzpIpIZWUMWB1UIfAG99um9MAs1drOv8AnNh/yMvyT/yoULQeRqXqA5u4bJPGoSxC3uPHMQNPPT66mGaoPmnmM4ZUEeUySXN2FwqjS9upJvvp3TXltPGfaLZ1PXaiUFjlv6EXytwxljlJGoaPuuO62psyn6Stfy3q14KFSxKRxi+W5C98EXHw0JrPuHczyCXNNIzBtz1TzUbddqseM5pWCO8c3aSP7uVjYdMzeFvA6mvQPTznGVyVv0ONjyYlUo8KPj1fJcVN9d7b2sbeWm1dD1jeA4tJDJ2iOQ17nX3tbkMOt61qLFK6q6e64DD9YXt8NvhXB1Wjenrm0zqaXWR1CdKmhz2lEMlJl6IrXNZKNhA8xSoZLO1gqnQXLBunoOtWzkrhkkuHieKQNGyC+2aKRbBs6+INvqNVLhvKuI4m2KOH7IKkwTM8uTKF2XKFJsQL38jWk8jclDh0Lq7rJNLJnZ0zZQqiyoM2p3Yk26+VemwYKxJM8vqdReVuLKdxvgUmCkNwTfvodLMLlpLldL2BJA8dqcYfGrICVOqsVcdVYdD/AANSvtY4sqYeMM65opo37IkZ5EkVxmHgFKnXx9BWXci8QIxEikkiVGOu5ZDmBPnYv86yavSboOfev4zVodW4zUO5/wARoBemXE8X2cbP9AE/IG310hjeKpCheQmwsABuxOwA8apPH+ZpJ7pbJHp3L3vbqx6+m2lYNNpJZZX3d51dTrYYFz+LuRZOUsrYMXcWYyrIhAILMb3P6pFR/BI48NjJow/d0QE7X0a1/qqb5W4WhwkckB99bSXP44965tofDytUfzFy9hoIZZ5AzSSHLGoYhA562FibC7G5tsOtdqcVPdB95woZHDZkS5RqPJbf3RfNn/earHFtWU+x/mZ2d8HIxZQhkiJ95MhAZL9VIa48CPOtbhistXxjSrwMmSW6Tl4tsiePYvKtshY5SVA2Y7EX+VG5WjAw47qrZmAVVUBetrga6m9zQ43GDHm+gQb+R0P2j5Ufgz2jy9VZvjmNwf68KWqkPd46JUCjA037Wu9rRoqILnTjIg7EyXCFjZshZe00C3IByEC+p+lWee0cLJCsuW7A/hFtlObox+Ghq5c/yMvZs92gY5O7e8bDUXHXNYm/TLaqtx2WNoVjsuTPE5+iQjBredwCPjSKt1mpfl0ZfPhHVUdkZUe+ViCFa24B8q332eXXhODBNyY3PoDNJYelUjmzhj41USK13lQi50UMctwdgLH/AC1qQgSNEjjt2UaqkdiCMqDKLEadNfO9aMb3GbNHY6TFg9ZvzxyzLisezSHNEqoIhm9xQBdcnm9yT1uNdLVoIkqocRwvaYuSZJmUHKO5lucq5bEsDpcaVMraQdPHdLkq3/L5/BfnXat3Y/8AvTftD/xoVRukbezj4FbeWqTzrg5WmEmQmMjs0YEMCUF2U21VgSTlNj1qw8xYgwQK6NlaVLrmUgk5tcnibNa+2h8qccl8KjgYvJiYRK9iWklCGMqA1hbv3zEAnpas+n0jwzcn8CzVauOeKgn3238zMb13NWhcV5OwUs7yf2phYgzEsqrKwBJ1K2sPO229R3F+T8GqN9x49cQ6LmyMojL2vdY7klnAF7W1vYa6V0NyOZsd0inXrR+S8Vmwa3P4N3X0GjAf5jWeGHW1jfUW8x0q6cnQvDh5nYGzWZFN7NlVtfQmw+FY9fDdi+KNvs6e3N7qZaGkpCbGBFZzsis3yGn11QMJzdOkmZ3Mi63RiQuvgBtY7elSWG5gGJDRyq5vc5IyiKVUXyl2uelYV7PmnzVHQftLHVq7Lj7N0k4dE+IkbtY8XGjdkgfOLNdXvaxY3YZQCdRrWojEXAJFrgGx3F+h8+lY1hva+YY0SLBwosekfdGmtwb+N9SfEk1K4ji74iLPxRY8IjpeIsz9q5YXSVMOl3Nrjvab712k2vecH8Tqq992D264aNosLKHTtULxsmZc5Ru+rZb5rBgwv+eKyrh+JkjcPFfMvUC+4INx4GrLwvgvDZZVjbGYnO7BQ33OgjYsbDvPLmGpGrAVH4XjOL4fJKuGneMZypeO6CXsywU3I1G5t50ZcrkEW07Q24zzG+IOUgIgIIQeIFrknUmmMkuZ9bfDbarLh/abjxfNIslh/iwwS316s63673qTRsTiWVo4MBMHKkqq4MP3gCyiEsGBFyNB0pIQUI7YqkWTnLJLdJ2yqcK47PhWJgfLm95SAyNba6nS/nvXOL8dmxLBpnzZdFAAVFvvlUaA+e5q+cycktdBholw0zXuGBjDCw2Zh3GB00IGtRnLqcHv2HEYcRDNGSjypKXiZlJBLKBdPgCNKEZRk+OvqScZQ4fT0G3spmtxXDjo+ZD+upA+u1ej5YrC1Zly7wngEOJhfDYlnxAdOyXtJGzOWGUWyAG5IG9aZJiD1R/2f96dd5XKmkRmLhzK6fSVh8wbfXUFwfFEKjnqAr/DQn1uKlMBxjtu1yxGNoZWikSRhnVlAYHu6FWVgwI8/Co4w5JGQgAPdgBcjXcXO9U5PEsxvqmTciHr8PPzoA2rMuMcq4mXEs0PfDG+ZnC5OmUljcAdLdKmuE8Bx8Km+NjBscqHPKt+l2I7vqL1Ss33qaN89HBY1NZU3XSvTiya5yfDfc/Z4ucwBjnTKR2zZL+4ljmve2otc1jeAw8Ms5USyRRKe6JWQsfpXZQFB8rUlxTES/dLriSxnvlcuczXHW/Ua3FtDSGJjXptv5G9d+OghsfNvx+hx+2afK4J7mHj6ZOwwrd21pJQdCOsaHqPFuuw80OV+bZMCSI7PE3vRNcKT9JG3RvMaHqDUHGR136D/aiyPWjHpseOG2rFnkc3bNlwXO+ElQN2oiuNVlBXKeql7ZT8DtTfHSoHLxmNo2C2KMpHzBNZ3ydxgRTiOS3YzkI2a1lY6I+vgTY+TeVXHj3AcJCjTTRtEV7oMJ7N3Y7KF91m8yNBeudqMKXFluGbjPhWOvu5aFUH+1J/z/21/wDGhXNuPidzscv6Gc45w9JkiRXkXs737aYSKoIHchQABFBzddbjao7ExkWiziSPLnN1jZ7i6hRJbMF0vlvavQfKmGwuIBzYPDh1CtmEKWa/w0On11nfthwI+78sMYAiwiswjUCwMkt2IUdLincnbVnOwKDyRVd6MibD6+lOcFi5IjeJijCxzLo2mos24+FC3hQWE1ooyb6drgcYjHySv2srtJJpdnJZmy9C25rTsJgZ5UR0w07CRVZSFJBBF7g2sR51lyrrWq8hcyYlMMii4GHMFrAFZoTiQkiOWHdyrPcZbajW9rVn1EItJyNWneSmoL3v9hY8qYuTfAyEfn9mP3jUVxvkHExQTSvhEhjRGZnDQs6gakhVa963nJrURznFIeH4oRFFfsZNWXMtspzCw6lbgb2JGhrNjq+E/mSWWT618jygqFzpaw8tqI62Op20F7k2HT0qcfgsqACNRJcK14z2q2ZQQuZNMwGhHQ6VHTYNkb78rKSL2YFT62PT+VdBcsolCUY20MTuKeYvjc8thNNJKAbgSOzC9rXsTobU1cU94fw8SJIzEgIABZWPeckLcgWGoO+9R8Cwi5OkWD2ccvpj8YMNKCF78hZctwqrquo6sU3218anubOCxYDtxCsZcT9khkWNpF+9Rvmy7lcr6GwF/OjcscqT9x+H5/uiTD99syJ2StkXMjnrIyyDxXL8ag+N8r4nCyMcSpzsSuZmDktlV/eBN+6Qf/ipHdvot2xeNyv6kaOK4mJSsWJmAYWZRI2U3/M2G3QVHzjtblwokY3LrcZj1JTa58dKcundosMPaOqhkjDEAs7Ki3Jt7zEBfG5IFWSUVyzPjUpvah5ylHkxuEa/uYqEWNri0ikH0IFepcUN687cF5TxLTYk4PJN2ESBpIZoZLM6uyGNyQuYFdbG4t12rd+C4maXCYeXMhMkMDZsjsSXRSSRmGlyTVS62XT4SjfSyJTgsq8RnkWMmHFYeBme65RNh2aMDU370TC1vA0lxzguKaWDsY1KAS9oxdFIJA7MAHcCzE+OYeFG5m4liMIIZhIvZDERLOqx2vFLozC7sTlJU2UX+FT/AA3GLiII5opHKSKGX3eo2Itob3FulLJJ8AjcfvUV6HgWI3ZYgf8AqE7eiVH8c4VxAIewhikaxsFmAN/SQKD6Xq4yIx/xJfCwyD/TTaODMdWmHrK1vkKTsYoft5FQ4rw2+DaOSCRVdLMXQ5s2W+YsBqwbXNfpVC56wMCQYZ4pWd5IlGqKmVMOrIxkA3laRgN9k18a0L2j8EMax4rDyyRlCi4hVkfvRscocpfXLe23uub7VVuIcpYfEyRya5QQWsfeA1KsNjfQX31o4c/9Lk5txY8odvG+8z2QBVF7gEDe4v8ArGmrGtj45xXunNlygHRgCth5HS1Y7xPGB5WaNAkZ2AGn6Vul66un1rz8ba+N/QzZcHZK7EC9iDa4UqbeNiDb5CrxzhzEMZiMyX7BPwQIK3LatIynZidPIKKpmBiDPrqBqfDyv4a1Mje9YfaOS5KC+J2vZGltdtLyX+2doV3tDQrlHo+C5clc69hLExPcJCP+i1u98DY/A1Z+OctPiuMS5eysYERu1EjLkyi+URupzffOpta+lZlj+FiKTNH+Cc7fkmOpX9E7r8ulbjyXxWHEAOARPkCvfU2QIl7jQg2U11ZY6PAwydKKwnsKhYffZyT1KRhbnx1JrLubeWvuPFTQi5CN3SdyrAMpPwP1V6jrD/bPiV+7cuWxESEn6Vy1vW21DGq4GzZJS5ZmBwZtmsbX36el6u/IXCY8Tg8Y5DGTCCNoyJJAt85l1jBCsO4NCCNPGprlXDtjuA4zDpGC8Dloja5dsolyj86wK/rLVd9k/GUjOPjNxJNhXaPopOHV3ZT52N/1WoyS6CwbXJ6MQA6+P8aZcwYLtcLPGN3jdR+spH8aVwGMzQRydGjRv2lB/jTDmninZ4LESKdVicgjxtYfWaSMEFyolMHhgiKqgAKAAAABoPAVhXt6w98ejXH4BRvr77nX51u2FfuLc65V+wV5U5u5gOKxU8pYkPLJlv8AQDEIPLugU8e8WVleYa1L8t8RaGW2fLFKVSUEnJlzCzsBvkPfHmKlOWuSTjeH4ueLMcRhnQhbrleMqWcAH8YWLA36Wsan/Z5yLhsVh5fulGZ+5Z45FZgrZXBjQA2OuUk6b72oWGjZOTuFYaGMDDP2gyIS175hIzyKwtsDmJt4Wqme2qeEQafh1njJ8gYv4qq/KpzkmRcDFLDiWRGWZkiF2JMEaIsNuraX18Sazr2z41HxIaNiwkRSe6ygdmCotmGu9708PxWLP8JRnYa+Fax7E2vhnRgGVcS1gQCBniQ6A7a3rLuE8FxGIjLwYeWYRhs5RSVWwJtm2vltpqdqccp86S4dJUiYxrIynulQ+YLYESkXRToGtrbYg7jPUlXkPg4l6Fq5g41LFjMemDkEMcs2V+yVQSYUEZUMACp3JA1uTqdarh4lPb/7iSwG3aSAAeFs23lUVhOJ5jO5JDySmQsWLZh3jlyEaks1817+G5NOeL4t+xQugVpdVNwSVXfbW1yLXrE8cpZKvj9jt4s+KGDdSTS8Or/nUJPxjv8Ac2FtTcsdNTc7EkGtY9h/MvaRy4R/xPv0X/Tkazr5Wk1//Z5VhjyaHzqz+y3j/wBy8TgcmyOTDJ4Wl0W/o4U/CuhkpQ8jgJuUtz6s3zj/ADLDhZELTxrYgSQl0DlZLWdVJzFlIvbqCetSCcSWRC2HaOa/ukOMmvUsoY/VXcZh4nP3yKNjce+iMR4e8OlU7F8iKrFsM3Y3LNl7MEX6hXUq4HXrXMWswy6Murx/nyIvmDjDhlL4iPDAFs/aRu8jtsB2d1sttdzfSwIpvgOJRsRd0cn8ZV7MfBAdPTepGSHiMWgaOVdNC+4O11xCt9tRWN5zTDsseNwsMbMMyho8ubW2YPESm4P4vhTLsp9H/PgaVml3JP4/6dDrifLUOIQq5kAbfI9rjw1B0qLj5A4fHqY5X/Tla3yQLUlDztgnGkX/AGplP+VstVPjHNytJKmGd2jFgHdQrC41Ww0JGozU6uCe2fHuZdjXazUXHn3obcfOHjYR4eMLGuYtlBY5mP4zklmsAB4DWoKbEWGguOhGoP8AKnJIAve31U+wXKGKxIDRxFVP+JJaND597VvgDWa7ds9E4rDjUU6SID+0m8BQq8f8oj/6yL/ttQpt0DB/Vf5P5HYQJLoQWEi2sNDrsw8CDrfyqd5Dwc2FxhvKMqMEa2okQ2OdlB0NrW+ib1VcRx5sFmSCIyzi8TZ0J7Ig3s1gMxB/F20F70ryni5lSVpmdpEJllJ92Jb69qw0DMTfLe9hoNK6mXJ4HlsUK5ZvL8cTosjfoRu31gWrGfbijmeDEiJ1iZOyJcZe+pZwMu47p36/CrLhPaPFChySJ7vdRmBjJ+kXF8ovUV7dpZJcDgZiMiM5LpmzWd4gyajRgAH186qUvAtlGu8k/Yss0fDS6QZ+3mkcMZFUEALGLjfdCPhWY+0Lh0uB4pKUXsO0++xZGJAEqlXs3mxcEefhWoewPmFZMC+FJtJhnYgdSkpLBh497MD8PGrRxzl7DYvExviYlkMJ+9k3GW+4NveF9bGi33gruG/JnEZ8VgcO8RjjURohVo3zK0ahGFjYEXFwRoQRSXtBws68MxOacG6qtljVR35EXe5PWpT2d5/7MwglBDiJQwa+a4uNb69KW534a2IwUkSEBmaHU7WWZGP1KaifJGhPH8JeOGRziMVIY43IRCoZiiGwUItyxtp515OzWFjoRoQdCCPEGvaN6zTmbg2HxeLxKPEHeLsiWcad5droAQLE2F9SSTtUTZOCF9hPKsE2BnlnjWTtJigDXtlSMDa/XtGq/ScmQRGN8LCEaJeyCqcisp6t9Jl1Nze9ze5tZ1ydw+DD4NI8MuSMFjlJLEFmJILHU+vhapJMUNfWok2K2iF5NxhxMf3SCBGTJGsYAOsUrIXaT8a5U2tYWPWsh9uTS/2jmlXJH2apASVIkC952ABuLNJbUdK2DkXA9hgwnjLiHHSyyTyOo+AYCsJ9s/EnxXEpO7YYf7wq7sQhLFyB9IuSPK1GL2h4fBrfspwH3HwnD51KPMzysGFiO0eymx2+9rGa854NeykfMocIWVl+a5r9CN72r0Lh+IFOG4JNcy4eC+bU37Nbg+dULmDiMC4lIREitNkeWZFAkJL3C5rbHLcnrf1quUuaL44242iBXhoiW0UIyljllkdDpcXPj061X+K4xpZdWzZRlBG1lP4o8L08x8a5TL2gYs2ijYZiSeugFRKPYEdSdfG3hercMX+JgzTW1QjXvdO/Vj18gQAL3upOpNNBHYEbE66b36Woma5ApaRfr/oa1ZkZmiemOS+PvicFG0yMs0d4p1YEMJIjlYkEde63lm8qgOcMZHhZszvMiS3e4OIYZg1mRREwtYW3FrEWonst5/bGKuExQIxMaXjk/LImhv4OARfx301q/nCqbZt1N9hdTYjMD0NidfOuPNZMeS396L8k18X9C+oyp+BROG49ZF+9pN2egBeNowQB07U5mHmL1E838mpj41VmMbx5uzbcDNa6uu5BsDobj41omM5Zwsv4SMMdNbkEehGtvKkI+V4UBVXlA6Bnz2HlnBNvjQ7WKdvj4o1rJFqmjCcN7FsUW782HRfpBnYn0UL9tWPAeyuKIWlxTvbpHGqC3qxJrUJeXhrlk/aX+Rqlc74vEYBe0bDrNBe3aRuwKEmw7RGXQH6Q06Hzb+ojkahvV+AYSjie6FhsBwjCYc3jjXMPx5O+/qC2i/ACnz48MblrnzrNZ/aTfbDn4stRmK5xkkHdjRfUkkfK1Xdlt6jrK8z62zXPuta7WIf23L5fKu0dqLOymaNjPZU2NnkxGFxkSjEFpQr9quITOczxsFPeALEX9KeL7IMQ6NAuMhVCkd1WKXKlnLEKM3fLEAlnuxsNgKQ5Tctj48TII7qjoEsbxFgRftL99tSLkWsx0FaHw7E5ZH1F7Dr4GtPDOTyVngHsLw8bBsZO+KK69nYRxabZlBLN6XAqe9pnAYsThIoW7qrNGQF0sFVl0HhY7eVTi4q+9r1EcxzZowtF0icmH8qYDH8Ox0c8ULOA2VrEZJI2NmVrHTTXyIB6Vu2MxIzsBfc2qB4fhhUlPLrValY9UT+AnAUDwFL4iS40qvxzaV0YqrVIRxJ1caRvVB45nTEzTYdhHLKArEqHQhdrodyLaHcVZHxum2tV3GDM9LN8cEiqJPkSeZYZjiJBLI0lw1soyhQAoXpY3+dSGKn0Otr+FRWBxAiS1r60q+KzDa16kZ0qI482SnDMcqRgZtr6Ej1qjcxYYHESMNS7E3G+vnVpWIEdKpXOvFIMMA0wLZiQiLu2W17m9gBcanxoT+8qIlXJOSSXiQWFgAN6pHN80MDhnYCQp3Vt3yDcA26DU6moTH+0ye2TDRphx9L8I+um7d0HzAqqHHXk7Sa82bNnzMSzZgRfOdmF7jpcCl2c2yzfxQ4xGI7Vyw0TfKLADysOtOuF8HfEZiCFVLAnzOtgPGo+JQq/pG+u4HQHzqW5f40sJdZLiOQghgL5GAtqPAje3gK19Imd8sfpyWVIPaRjwzFiT8ALVyTgmIgGcZSds0ZGZfPK38L1YcLiczAgXFhqvUHrY9Dv407xeEzAk3sAfLfzO1I+QXTKujiZMxAw2Ki7yyJ97imym40H4KYdGTQ9RV44R7WsUsaxzYcYl1taZHMbOPBlKWLdLjQ71SJIIUfM80W4JUuDfXUELf66PJx/DL/iF9ALIrNaxNgCbAaVXKEZqpLgdSa6F6xft27Jsr4BwbXH38bH9TbT6qYye3+Q/g8Cg8M8zH7EFZdxXihnlLkZRoFF9VC9Cep6n1pqrn/5qhaTAukF8ht8jS8R7dMcfcgwqeqyOfrcVB8b9pvEMXC8MskYicWdY4lW4uDbMbkbVUjLRTIfGrY4oQ/DFLyQLYoXriyW1H9eIpHP6V3tNOtORNxdosP/ABDB/wCiT/uPQqu9p50KnwG3z/U/myyzc4yCZyqBV2QAEbCwYkG+YgC9XXkfnmXETpE0QOwYre4UA3cm9hY29b0ZOGpazKpF+qqfrNS3C8OqOCiqv6IAv8hVCmvAai4DE1HcRnvXTPemONBa3h18fnRkwIWwslL59d6jVawsNPDy/nR4m0F/6+FKhyYWQVxrH4UyWalBLTisVf8Aq9Rs2hp2X0prIL0GQNm0rqT6WooXSuqo6/bpQILLPp5VD8c4WmIC5iQ8bZ43srZDsRlYWZSNCDUkbX00G5ptLqdKlkKPgfZtChY4jPNvkWOTslA6ZiysxNNeaMBBg4lMGGgjMjFVLmTETWAuzhpCI0tcDRD73lVu5h4oMLDnOXOxAjRjlLk9QNyB/RrJ+K8QkmkLTMWc+OwH0VGyjyFXYlKXL6Fc6XAycVO8u8vGdWc2CrYDMCVdtDlO2gGp9R51EQYVmZQqlixCgDUlibBa0zA4OPA4G07A5C7vlO7v/hR+J0C39TsKtyycVS6sWEbfJX+ZZuwUAH74/uAdANC58ANh51UJCSO8zMPNifqJpzjca08jSye83yUfioPIDT5mm1JGNIMnbEymm1CPCu5sgu1ibXGw8L7/AApUDSpDlnD/AN4RyLpFmY3FxfKQo9bkH4VJdCLqRWKwEsQzOhAPXcehI0B8qVThk5XN2T2IuCRa430vvVq5kxCzGGAAjMWdz+agsunrepqXGrrdAdAAfIbVVulRZSM/wHDHkIHcQdWkbKB8rn5CuzYAI6AntAzAZY7gttcKxBsTca261Z8VgIze2hvcG/U9NfOoHhyN91jU2hu4/NN9B+0aCc76lzeHbSi78W/+Ia4jghHULqdw3yud/Cmr8MceB9D/AANaXw/iuGkIXEqUP00Zsv6ym+X1F6Yct8EilkxkTsCYZ+6QFcFHLAWNwbd0beNLtyLo7LO100usGvJ/Uz/7jk+g39fGhWq/8EQfTH7D/wDlQpv7nuFvS/5ehLRxW0Nib+FP4BUXAmb6qk4apRUO81Elf4UQyH4etczX6VYACilA3lSYBpZaVsJ1QaXUmkga6GFqNkoMz0RTRWNcElqgBxmpOVr+tF7Wuh6hARr1vr10PTyrNeN+1aQkjCxrEoBGeQBpSdrhfdT5GtIkY73qt/8AA+HEomjBWRWzqdGUNuDlYEHXXWjGl1A77ijw+zziWJXt3iZEIzGbEyJGLb5mMjZgOu1I4nhEMSMJsdBLKB3VwyyzkkdGlsqBbdQW9K0LivBXxAtPNLLsbSMStwb3ye7fztUNJyZl1SxOvS32VasiT4EcWyp8Kw4eVXRgEiZCcxsWJNgQDqSbE26AG9qLxzi5xEgA/BpcKPE9XPmfsq2JywI9RGqkgg5QLi41F/CqlxfhhhaxG+x8v4Hypt6kxaaRHytROlcIuK5TgOk9ALk7DqTVlwEDRIFAvfVv0jv8tqa8ucO2nYePZj6i5+wVK4vElFZz+ICfkNPrqqTvgZIj8I+eeaQjRezhXx0OZyP2D+1T6SW3jTDg8ZWFBrmYmRj0OcALZuuhN/CneW9Kxg3b+O3Wojgd27WX8o9vgNftI+VK8VmyROR1GX9rT7L0bhseWFF8rn1bX+NQI8C+HypHhXE2w+NfJYdrGLqRocpBsR+qdqMPWmmOa0+HfzKHxs3/APRqd4O4uH/FbfkF/af+VCoHN50Km5gpF6C7Xba239a09jh60wggJ1J20+fh4CpBHPh/tVKRaKkW9aTbTc12966o1vvamACNaUoJSgWlYQoWitpTi1Ec+AqIIiDQOtHKUQqaYAW1LIBa9IijqfGgyAkFJFjSxTzpNltrUAJhzRJDS7L4Um+VFJkIQdWbuqPiaJBtkqr8+cSXDwBSqtJKTlDAHIo0aS3+Ued/Co3mfm9kmb7knkZAuViSDGWsQxUFdNNBbrrVR4hhHsJGJIY5e82ZhoCL9Re5+unjARscxrDJECjlJlHfRyAr/nxPt6obHwvtSnA+DHETCMe4BnkPggtcepJA+NRGFjUyIH9wugb9EkX+qtuKIHYoqLewJVQLhBZQSBrYU0pUCrIFsEdsoAGlhsoGw1ptLg9wRpVkemrx30NV7hqINsN3AANr/XTV8Ob1PyQU3aIUWwVRT+PwFnhhH+I1z6DS/wC98qftCb0aGMScRma91w6BAfzjp9pepBlqWEjTBSc2FDWzKDY3HkR1qRaOkmoWQbXPiaFDt/zfroVLZKNJAtsPCls5pPs9Rf8A2pwF6VXZYFQX3o3ZCuqgPl09aUU0QCcKWH9fbSpJ8K6SOlc10qEAL273y8K5sfWlrUAt6BBO3WugKfEGujQ/VQEd70SCRSuUuIKI0dvH4USCRAoMoFKFfI1wCgQqfPvFpoYUEWYI7ESMhs4sLqqt+LfXXytVFxpdgjyGV0Yd13fMGG1lJJsQdPKtX4pw1Zlyvt/P7aqOK9ncRJysQDqQD18dRvVsXGuRJX3FEOHuDltptmIt/Imj8Twd41lTvK4Fxe5Rhuh8uo9auMPs/QAhmzA9Cd/kKdxcvJELKigD+uu9PuRXTMzwWBkkcBUJ1vsbaeJrYsMdNaYnDnypeGQ7HptVcuR0O3auLaiEXrqCkGBJGLVFzyhLu2yAsfRRepkpVY5zxGWB0UXaSy+gJBJ+QI+NFMBGcqxHsGkb3p3Zz6DQfWWqUdKGAgCRoo1Cqo+rWnTrTEI5hSbU8aOkZIaUgzsKFE7M0KgTS4+lKPvQoVWWMWbp6D7aONvnQoUwoIq6d6FCoyCq7CjDrQoVAHZuvrRY+lChUIKSe78f5UWTf50KFBhEWorUKFQg3fY0hQoUyAxI7D40wmrtCmQrEWoqb0KFRgFa6m/yoUKUYXqF411+FChUXUg2ipR6FCnIJUVtq7QpWQa0KFCg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8" descr="data:image/jpeg;base64,/9j/4AAQSkZJRgABAQAAAQABAAD/2wCEAAkGBhQSERUUEhQWFRQUGBQYFxgWGBQXFRUbFBUXFxgWFxQXHCYeFxwjGhQXHy8gIycpLCwsFR4xNTAqNSYrLCkBCQoKDgwOGg8PGikkHyQsLCwsLCwwLCwqLCwsLCksLCkpKSwsLCwsLCwsLCwsKSwsLCwsLCwpLCwsKSwsLCwsKf/AABEIAOEA4QMBIgACEQEDEQH/xAAcAAAABwEBAAAAAAAAAAAAAAAAAgMEBQYHAQj/xABLEAACAQIEAwUEAw0GBQMFAAABAgMAEQQSITEFBkETIlFhcQcygZFSobEUIzNCU2JygpKywdHwFSRDosLhFhdzk9JUY/EINESD8v/EABoBAAIDAQEAAAAAAAAAAAAAAAECAAMEBQb/xAAyEQACAgEDAQUFBwUAAAAAAAAAAQIRAwQSITETQVFxoQVhgZHRFSIyM1Kx8BQjYsHh/9oADAMBAAIRAxEAPwB4K7XBRq8Oe4DCr7y1GfuSHTof3jVCWlEdgNGYDyZgPkDWvSalaeTk1dqjFrNM9RBRTqnZpnYfm/MUFh8vqrN1xD/lJP23/nSox0v5WT9t/wCddH7Wh+lnM+yJ/qRohhH0R8qKcKv0R8qoI4jN+Wl/bb+dHHFJ/wAvL+0aP2vj/S/QH2Tk/UvUvfYCxsLX0NI/2ZH9HffU1S/7Xn/LyfMH+FdHHcT+Wf8Ay/yo/a+Lwl6fUD9kZfGPr9C4nhMVvdOn5xrh4PF4N+0aqQ5hxP5Y/sp/Ku/8S4n8r/kT+VH7Xw+EvkvqD7IzeMfX6Fpw/CY42DLmuL7m41qH52H9zP8A1F/1Go0804n8op9Y0phxbjk00ZSQoVuG0QKbi9tQfOq83tHFkxyirtrwL9N7NzY8sZOqT8f+DPCnQ/D7KLLuPjRsJsfh9lcl3FcFv7x6BdC38nLZGPj/ADNWdDVW5OkvG/5un8f41Z0NeswflR8l+x43UKs0/N/uLA1QeMcX4tPi8RDgWwsMGHcRmWUMZCTDHKTY3Ggk8LVfVqgThnXjMcbBZZJpUjJNu99w4dRr0336U057I35FUY7nRXOE8DfifaZ+OzYgRELIkCtEozeTWDKbEBgCNKf8tcnwYDjmGSDOc2ExEjtI2Zic4QHYAfCpjg3Z4SG5SOOKGKJLovfJZlU5/G79743ruDa/Mar+T4cfm+IBqrFllOfD4LJ4tkeepfDRCaF641aSkQxjfe3P5rUk1Gx/4J/T7SKI1PEDC12i129WoUF65QvQogM3FGFFFGBrwzPchxRhRAa6DQIKA0YGiA0YGgEMDXQaJeug0ABzXAa5euXoBQe9FJoXopNAY41NcTsfQ04JpriTofQ0UMuopgz3T8PsoTHUUTBtofh9lCU6j0o94S18lN3Jf0/4D+dWmJqqnJR+9S/pn7FqzxNXrNP+VHyR43VfnT8xyprI+LY8w4+dgubNi8SgF8uskGGj3sfAaVrSHWsE5p4hbikpOq4fGvIR4C8WY/AJ9VPlg5xpfzqDBNQluZZeYuJFZDhu5lmeJgT77iKQKANbWBA8zep3gtzzJi/zMFCP2ijfxqj+0HGLLKrRsGWGM5GWxGd2z6EdQFU/GrhyNiRLxrHyg3Bw2DIPiHjVhWfR43GEJPvT/cfVZVNuK7n8+holcJot6F62GQb8Qb7236v760m51o3EfwZ9U/fWk3OtWRAzhrlAmuXqxCnaFcvQokM7BoXooNC9eHPchw1HvSdGvQAKCug0mDRr0oRS9cvRb0L1ABya4KLeuBqFDCl6KTXL1wmpQTjGmmLPdPpThzTTFHun0opDLqK4PY+v8KLMdR6VzBHun9KizHUUa5CW/ko/eZD/AO43+mrLEaq/Jh+8N+m32j+VWWI16zAv7cfJHjNR+bPzY6jbUVgPNzIuJxkisqyvi8XE4Zh7mgBy9Nt/Ot7iOorzHziCeI40gf8A5WIHylYfwqxp8V4iY0nafgSnB5o3kCSyRLAqk2ZwhJy2TqDa+tq0b2WvGeI8R7EoYxFglXsyGQBY7WUjQ2It86w2dWJFyW0B6m3lrWof/T29p8au14ojb0dh/Gm2tzc2+6q7iSSjDavGzar1wmiZqF6hUIcQPcHm8f71Jk0OIN3V85E/1Gik1ZEUFCik0M1WADUKLmrlQhnOau5qRzU24hxNIIzJISFGlhuxOygeNeKUXJ0up7ZtJWyQLgAliFUbliAB6k6VzD4pJBeN0cDcowYD1sdKyrjPMc2PkSO2SPMAqi9rsbBnP4x/3tV4wvK+EwcayR4hvuhWVWOdcsl/ejMQuQMtyL66D0rpP2c4490397w6nOj7QU8m2K+74liD10PTcGjA1yqOmLZqBeks1FLVKIKSTqqlmICqCWJ2AHWobDc6QO9rSKugzsoA72xIvcDz+dNOc8QOySEamR1JHQqmtifM2+VKYTl3Dz4aNYFl7Zs8gm3izqAGjkJ90XsoUa6g6109No4Tx753z0+pzdTqpwybIVx1+hYy9FL1D8vcS7SBM2jDMLG1+62UjSpMtXOyYnjk4s6OLJHJFSiGZqbYltDSjNTeZvrIpUi1CmBbun9KuTt3vhVM4nzNMGbsmKRKxTMALMy2ucxG99h4VJ8u8dbEKRIQXS2tgMwJ6gdQfDxrbPRZIQ7V1XqZMeuxZMvZK79GabyY393P6b/vGrJE1Vfkxv7r+s37zVYomr0GJVCPkjy+d3kl5v8Aceo1jVK4n7H8DPLJKXxKPK7yNlkXLmdizWBTQXJq3GYAXJsBRcPxCN75JEaxsbMpKn6LC9wddjVllXPUorewrB9MTix+tEf9FTXJXs3g4ZLJJDNLJ2qBCJAlhZg17qB4fXVn7SjB6NgD3oCo7jvHYsJA08xOVbAKuryM3uog6sfkLXrHeZvaxxF3IjIwadEQKZcp1BeRwTex6AVESmbRxI/g/OVP3XNFJrC+Be13GRSRDFOcTh0cFs1jMAQRdZNCSM17HwtW2x4hHVXjYPG6hkYbMrC4IqyIrFb0KTDVXObee04cydrCzpIpIZWUMWB1UIfAG99um9MAs1drOv8AnNh/yMvyT/yoULQeRqXqA5u4bJPGoSxC3uPHMQNPPT66mGaoPmnmM4ZUEeUySXN2FwqjS9upJvvp3TXltPGfaLZ1PXaiUFjlv6EXytwxljlJGoaPuuO62psyn6Stfy3q14KFSxKRxi+W5C98EXHw0JrPuHczyCXNNIzBtz1TzUbddqseM5pWCO8c3aSP7uVjYdMzeFvA6mvQPTznGVyVv0ONjyYlUo8KPj1fJcVN9d7b2sbeWm1dD1jeA4tJDJ2iOQ17nX3tbkMOt61qLFK6q6e64DD9YXt8NvhXB1Wjenrm0zqaXWR1CdKmhz2lEMlJl6IrXNZKNhA8xSoZLO1gqnQXLBunoOtWzkrhkkuHieKQNGyC+2aKRbBs6+INvqNVLhvKuI4m2KOH7IKkwTM8uTKF2XKFJsQL38jWk8jclDh0Lq7rJNLJnZ0zZQqiyoM2p3Yk26+VemwYKxJM8vqdReVuLKdxvgUmCkNwTfvodLMLlpLldL2BJA8dqcYfGrICVOqsVcdVYdD/AANSvtY4sqYeMM65opo37IkZ5EkVxmHgFKnXx9BWXci8QIxEikkiVGOu5ZDmBPnYv86yavSboOfev4zVodW4zUO5/wARoBemXE8X2cbP9AE/IG310hjeKpCheQmwsABuxOwA8apPH+ZpJ7pbJHp3L3vbqx6+m2lYNNpJZZX3d51dTrYYFz+LuRZOUsrYMXcWYyrIhAILMb3P6pFR/BI48NjJow/d0QE7X0a1/qqb5W4WhwkckB99bSXP44965tofDytUfzFy9hoIZZ5AzSSHLGoYhA562FibC7G5tsOtdqcVPdB95woZHDZkS5RqPJbf3RfNn/earHFtWU+x/mZ2d8HIxZQhkiJ95MhAZL9VIa48CPOtbhistXxjSrwMmSW6Tl4tsiePYvKtshY5SVA2Y7EX+VG5WjAw47qrZmAVVUBetrga6m9zQ43GDHm+gQb+R0P2j5Ufgz2jy9VZvjmNwf68KWqkPd46JUCjA037Wu9rRoqILnTjIg7EyXCFjZshZe00C3IByEC+p+lWee0cLJCsuW7A/hFtlObox+Ghq5c/yMvZs92gY5O7e8bDUXHXNYm/TLaqtx2WNoVjsuTPE5+iQjBredwCPjSKt1mpfl0ZfPhHVUdkZUe+ViCFa24B8q332eXXhODBNyY3PoDNJYelUjmzhj41USK13lQi50UMctwdgLH/AC1qQgSNEjjt2UaqkdiCMqDKLEadNfO9aMb3GbNHY6TFg9ZvzxyzLisezSHNEqoIhm9xQBdcnm9yT1uNdLVoIkqocRwvaYuSZJmUHKO5lucq5bEsDpcaVMraQdPHdLkq3/L5/BfnXat3Y/8AvTftD/xoVRukbezj4FbeWqTzrg5WmEmQmMjs0YEMCUF2U21VgSTlNj1qw8xYgwQK6NlaVLrmUgk5tcnibNa+2h8qccl8KjgYvJiYRK9iWklCGMqA1hbv3zEAnpas+n0jwzcn8CzVauOeKgn3238zMb13NWhcV5OwUs7yf2phYgzEsqrKwBJ1K2sPO229R3F+T8GqN9x49cQ6LmyMojL2vdY7klnAF7W1vYa6V0NyOZsd0inXrR+S8Vmwa3P4N3X0GjAf5jWeGHW1jfUW8x0q6cnQvDh5nYGzWZFN7NlVtfQmw+FY9fDdi+KNvs6e3N7qZaGkpCbGBFZzsis3yGn11QMJzdOkmZ3Mi63RiQuvgBtY7elSWG5gGJDRyq5vc5IyiKVUXyl2uelYV7PmnzVHQftLHVq7Lj7N0k4dE+IkbtY8XGjdkgfOLNdXvaxY3YZQCdRrWojEXAJFrgGx3F+h8+lY1hva+YY0SLBwosekfdGmtwb+N9SfEk1K4ji74iLPxRY8IjpeIsz9q5YXSVMOl3Nrjvab712k2vecH8Tqq992D264aNosLKHTtULxsmZc5Ru+rZb5rBgwv+eKyrh+JkjcPFfMvUC+4INx4GrLwvgvDZZVjbGYnO7BQ33OgjYsbDvPLmGpGrAVH4XjOL4fJKuGneMZypeO6CXsywU3I1G5t50ZcrkEW07Q24zzG+IOUgIgIIQeIFrknUmmMkuZ9bfDbarLh/abjxfNIslh/iwwS316s63673qTRsTiWVo4MBMHKkqq4MP3gCyiEsGBFyNB0pIQUI7YqkWTnLJLdJ2yqcK47PhWJgfLm95SAyNba6nS/nvXOL8dmxLBpnzZdFAAVFvvlUaA+e5q+cycktdBholw0zXuGBjDCw2Zh3GB00IGtRnLqcHv2HEYcRDNGSjypKXiZlJBLKBdPgCNKEZRk+OvqScZQ4fT0G3spmtxXDjo+ZD+upA+u1ej5YrC1Zly7wngEOJhfDYlnxAdOyXtJGzOWGUWyAG5IG9aZJiD1R/2f96dd5XKmkRmLhzK6fSVh8wbfXUFwfFEKjnqAr/DQn1uKlMBxjtu1yxGNoZWikSRhnVlAYHu6FWVgwI8/Co4w5JGQgAPdgBcjXcXO9U5PEsxvqmTciHr8PPzoA2rMuMcq4mXEs0PfDG+ZnC5OmUljcAdLdKmuE8Bx8Km+NjBscqHPKt+l2I7vqL1Ss33qaN89HBY1NZU3XSvTiya5yfDfc/Z4ucwBjnTKR2zZL+4ljmve2otc1jeAw8Ms5USyRRKe6JWQsfpXZQFB8rUlxTES/dLriSxnvlcuczXHW/Ua3FtDSGJjXptv5G9d+OghsfNvx+hx+2afK4J7mHj6ZOwwrd21pJQdCOsaHqPFuuw80OV+bZMCSI7PE3vRNcKT9JG3RvMaHqDUHGR136D/aiyPWjHpseOG2rFnkc3bNlwXO+ElQN2oiuNVlBXKeql7ZT8DtTfHSoHLxmNo2C2KMpHzBNZ3ydxgRTiOS3YzkI2a1lY6I+vgTY+TeVXHj3AcJCjTTRtEV7oMJ7N3Y7KF91m8yNBeudqMKXFluGbjPhWOvu5aFUH+1J/z/21/wDGhXNuPidzscv6Gc45w9JkiRXkXs737aYSKoIHchQABFBzddbjao7ExkWiziSPLnN1jZ7i6hRJbMF0vlvavQfKmGwuIBzYPDh1CtmEKWa/w0On11nfthwI+78sMYAiwiswjUCwMkt2IUdLincnbVnOwKDyRVd6MibD6+lOcFi5IjeJijCxzLo2mos24+FC3hQWE1ooyb6drgcYjHySv2srtJJpdnJZmy9C25rTsJgZ5UR0w07CRVZSFJBBF7g2sR51lyrrWq8hcyYlMMii4GHMFrAFZoTiQkiOWHdyrPcZbajW9rVn1EItJyNWneSmoL3v9hY8qYuTfAyEfn9mP3jUVxvkHExQTSvhEhjRGZnDQs6gakhVa963nJrURznFIeH4oRFFfsZNWXMtspzCw6lbgb2JGhrNjq+E/mSWWT618jygqFzpaw8tqI62Op20F7k2HT0qcfgsqACNRJcK14z2q2ZQQuZNMwGhHQ6VHTYNkb78rKSL2YFT62PT+VdBcsolCUY20MTuKeYvjc8thNNJKAbgSOzC9rXsTobU1cU94fw8SJIzEgIABZWPeckLcgWGoO+9R8Cwi5OkWD2ccvpj8YMNKCF78hZctwqrquo6sU3218anubOCxYDtxCsZcT9khkWNpF+9Rvmy7lcr6GwF/OjcscqT9x+H5/uiTD99syJ2StkXMjnrIyyDxXL8ag+N8r4nCyMcSpzsSuZmDktlV/eBN+6Qf/ipHdvot2xeNyv6kaOK4mJSsWJmAYWZRI2U3/M2G3QVHzjtblwokY3LrcZj1JTa58dKcundosMPaOqhkjDEAs7Ki3Jt7zEBfG5IFWSUVyzPjUpvah5ylHkxuEa/uYqEWNri0ikH0IFepcUN687cF5TxLTYk4PJN2ESBpIZoZLM6uyGNyQuYFdbG4t12rd+C4maXCYeXMhMkMDZsjsSXRSSRmGlyTVS62XT4SjfSyJTgsq8RnkWMmHFYeBme65RNh2aMDU370TC1vA0lxzguKaWDsY1KAS9oxdFIJA7MAHcCzE+OYeFG5m4liMIIZhIvZDERLOqx2vFLozC7sTlJU2UX+FT/AA3GLiII5opHKSKGX3eo2Itob3FulLJJ8AjcfvUV6HgWI3ZYgf8AqE7eiVH8c4VxAIewhikaxsFmAN/SQKD6Xq4yIx/xJfCwyD/TTaODMdWmHrK1vkKTsYoft5FQ4rw2+DaOSCRVdLMXQ5s2W+YsBqwbXNfpVC56wMCQYZ4pWd5IlGqKmVMOrIxkA3laRgN9k18a0L2j8EMax4rDyyRlCi4hVkfvRscocpfXLe23uub7VVuIcpYfEyRya5QQWsfeA1KsNjfQX31o4c/9Lk5txY8odvG+8z2QBVF7gEDe4v8ArGmrGtj45xXunNlygHRgCth5HS1Y7xPGB5WaNAkZ2AGn6Vul66un1rz8ba+N/QzZcHZK7EC9iDa4UqbeNiDb5CrxzhzEMZiMyX7BPwQIK3LatIynZidPIKKpmBiDPrqBqfDyv4a1Mje9YfaOS5KC+J2vZGltdtLyX+2doV3tDQrlHo+C5clc69hLExPcJCP+i1u98DY/A1Z+OctPiuMS5eysYERu1EjLkyi+URupzffOpta+lZlj+FiKTNH+Cc7fkmOpX9E7r8ulbjyXxWHEAOARPkCvfU2QIl7jQg2U11ZY6PAwydKKwnsKhYffZyT1KRhbnx1JrLubeWvuPFTQi5CN3SdyrAMpPwP1V6jrD/bPiV+7cuWxESEn6Vy1vW21DGq4GzZJS5ZmBwZtmsbX36el6u/IXCY8Tg8Y5DGTCCNoyJJAt85l1jBCsO4NCCNPGprlXDtjuA4zDpGC8Dloja5dsolyj86wK/rLVd9k/GUjOPjNxJNhXaPopOHV3ZT52N/1WoyS6CwbXJ6MQA6+P8aZcwYLtcLPGN3jdR+spH8aVwGMzQRydGjRv2lB/jTDmninZ4LESKdVicgjxtYfWaSMEFyolMHhgiKqgAKAAAABoPAVhXt6w98ejXH4BRvr77nX51u2FfuLc65V+wV5U5u5gOKxU8pYkPLJlv8AQDEIPLugU8e8WVleYa1L8t8RaGW2fLFKVSUEnJlzCzsBvkPfHmKlOWuSTjeH4ueLMcRhnQhbrleMqWcAH8YWLA36Wsan/Z5yLhsVh5fulGZ+5Z45FZgrZXBjQA2OuUk6b72oWGjZOTuFYaGMDDP2gyIS175hIzyKwtsDmJt4Wqme2qeEQafh1njJ8gYv4qq/KpzkmRcDFLDiWRGWZkiF2JMEaIsNuraX18Sazr2z41HxIaNiwkRSe6ygdmCotmGu9708PxWLP8JRnYa+Fax7E2vhnRgGVcS1gQCBniQ6A7a3rLuE8FxGIjLwYeWYRhs5RSVWwJtm2vltpqdqccp86S4dJUiYxrIynulQ+YLYESkXRToGtrbYg7jPUlXkPg4l6Fq5g41LFjMemDkEMcs2V+yVQSYUEZUMACp3JA1uTqdarh4lPb/7iSwG3aSAAeFs23lUVhOJ5jO5JDySmQsWLZh3jlyEaks1817+G5NOeL4t+xQugVpdVNwSVXfbW1yLXrE8cpZKvj9jt4s+KGDdSTS8Or/nUJPxjv8Ac2FtTcsdNTc7EkGtY9h/MvaRy4R/xPv0X/Tkazr5Wk1//Z5VhjyaHzqz+y3j/wBy8TgcmyOTDJ4Wl0W/o4U/CuhkpQ8jgJuUtz6s3zj/ADLDhZELTxrYgSQl0DlZLWdVJzFlIvbqCetSCcSWRC2HaOa/ukOMmvUsoY/VXcZh4nP3yKNjce+iMR4e8OlU7F8iKrFsM3Y3LNl7MEX6hXUq4HXrXMWswy6Murx/nyIvmDjDhlL4iPDAFs/aRu8jtsB2d1sttdzfSwIpvgOJRsRd0cn8ZV7MfBAdPTepGSHiMWgaOVdNC+4O11xCt9tRWN5zTDsseNwsMbMMyho8ubW2YPESm4P4vhTLsp9H/PgaVml3JP4/6dDrifLUOIQq5kAbfI9rjw1B0qLj5A4fHqY5X/Tla3yQLUlDztgnGkX/AGplP+VstVPjHNytJKmGd2jFgHdQrC41Ww0JGozU6uCe2fHuZdjXazUXHn3obcfOHjYR4eMLGuYtlBY5mP4zklmsAB4DWoKbEWGguOhGoP8AKnJIAve31U+wXKGKxIDRxFVP+JJaND597VvgDWa7ds9E4rDjUU6SID+0m8BQq8f8oj/6yL/ttQpt0DB/Vf5P5HYQJLoQWEi2sNDrsw8CDrfyqd5Dwc2FxhvKMqMEa2okQ2OdlB0NrW+ib1VcRx5sFmSCIyzi8TZ0J7Ig3s1gMxB/F20F70ryni5lSVpmdpEJllJ92Jb69qw0DMTfLe9hoNK6mXJ4HlsUK5ZvL8cTosjfoRu31gWrGfbijmeDEiJ1iZOyJcZe+pZwMu47p36/CrLhPaPFChySJ7vdRmBjJ+kXF8ovUV7dpZJcDgZiMiM5LpmzWd4gyajRgAH186qUvAtlGu8k/Yss0fDS6QZ+3mkcMZFUEALGLjfdCPhWY+0Lh0uB4pKUXsO0++xZGJAEqlXs3mxcEefhWoewPmFZMC+FJtJhnYgdSkpLBh497MD8PGrRxzl7DYvExviYlkMJ+9k3GW+4NveF9bGi33gruG/JnEZ8VgcO8RjjURohVo3zK0ahGFjYEXFwRoQRSXtBws68MxOacG6qtljVR35EXe5PWpT2d5/7MwglBDiJQwa+a4uNb69KW534a2IwUkSEBmaHU7WWZGP1KaifJGhPH8JeOGRziMVIY43IRCoZiiGwUItyxtp515OzWFjoRoQdCCPEGvaN6zTmbg2HxeLxKPEHeLsiWcad5droAQLE2F9SSTtUTZOCF9hPKsE2BnlnjWTtJigDXtlSMDa/XtGq/ScmQRGN8LCEaJeyCqcisp6t9Jl1Nze9ze5tZ1ydw+DD4NI8MuSMFjlJLEFmJILHU+vhapJMUNfWok2K2iF5NxhxMf3SCBGTJGsYAOsUrIXaT8a5U2tYWPWsh9uTS/2jmlXJH2apASVIkC952ABuLNJbUdK2DkXA9hgwnjLiHHSyyTyOo+AYCsJ9s/EnxXEpO7YYf7wq7sQhLFyB9IuSPK1GL2h4fBrfspwH3HwnD51KPMzysGFiO0eymx2+9rGa854NeykfMocIWVl+a5r9CN72r0Lh+IFOG4JNcy4eC+bU37Nbg+dULmDiMC4lIREitNkeWZFAkJL3C5rbHLcnrf1quUuaL44242iBXhoiW0UIyljllkdDpcXPj061X+K4xpZdWzZRlBG1lP4o8L08x8a5TL2gYs2ijYZiSeugFRKPYEdSdfG3hercMX+JgzTW1QjXvdO/Vj18gQAL3upOpNNBHYEbE66b36Woma5ApaRfr/oa1ZkZmiemOS+PvicFG0yMs0d4p1YEMJIjlYkEde63lm8qgOcMZHhZszvMiS3e4OIYZg1mRREwtYW3FrEWonst5/bGKuExQIxMaXjk/LImhv4OARfx301q/nCqbZt1N9hdTYjMD0NidfOuPNZMeS396L8k18X9C+oyp+BROG49ZF+9pN2egBeNowQB07U5mHmL1E838mpj41VmMbx5uzbcDNa6uu5BsDobj41omM5Zwsv4SMMdNbkEehGtvKkI+V4UBVXlA6Bnz2HlnBNvjQ7WKdvj4o1rJFqmjCcN7FsUW782HRfpBnYn0UL9tWPAeyuKIWlxTvbpHGqC3qxJrUJeXhrlk/aX+Rqlc74vEYBe0bDrNBe3aRuwKEmw7RGXQH6Q06Hzb+ojkahvV+AYSjie6FhsBwjCYc3jjXMPx5O+/qC2i/ACnz48MblrnzrNZ/aTfbDn4stRmK5xkkHdjRfUkkfK1Xdlt6jrK8z62zXPuta7WIf23L5fKu0dqLOymaNjPZU2NnkxGFxkSjEFpQr9quITOczxsFPeALEX9KeL7IMQ6NAuMhVCkd1WKXKlnLEKM3fLEAlnuxsNgKQ5Tctj48TII7qjoEsbxFgRftL99tSLkWsx0FaHw7E5ZH1F7Dr4GtPDOTyVngHsLw8bBsZO+KK69nYRxabZlBLN6XAqe9pnAYsThIoW7qrNGQF0sFVl0HhY7eVTi4q+9r1EcxzZowtF0icmH8qYDH8Ox0c8ULOA2VrEZJI2NmVrHTTXyIB6Vu2MxIzsBfc2qB4fhhUlPLrValY9UT+AnAUDwFL4iS40qvxzaV0YqrVIRxJ1caRvVB45nTEzTYdhHLKArEqHQhdrodyLaHcVZHxum2tV3GDM9LN8cEiqJPkSeZYZjiJBLI0lw1soyhQAoXpY3+dSGKn0Otr+FRWBxAiS1r60q+KzDa16kZ0qI482SnDMcqRgZtr6Ej1qjcxYYHESMNS7E3G+vnVpWIEdKpXOvFIMMA0wLZiQiLu2W17m9gBcanxoT+8qIlXJOSSXiQWFgAN6pHN80MDhnYCQp3Vt3yDcA26DU6moTH+0ye2TDRphx9L8I+um7d0HzAqqHHXk7Sa82bNnzMSzZgRfOdmF7jpcCl2c2yzfxQ4xGI7Vyw0TfKLADysOtOuF8HfEZiCFVLAnzOtgPGo+JQq/pG+u4HQHzqW5f40sJdZLiOQghgL5GAtqPAje3gK19Imd8sfpyWVIPaRjwzFiT8ALVyTgmIgGcZSds0ZGZfPK38L1YcLiczAgXFhqvUHrY9Dv407xeEzAk3sAfLfzO1I+QXTKujiZMxAw2Ki7yyJ97imym40H4KYdGTQ9RV44R7WsUsaxzYcYl1taZHMbOPBlKWLdLjQ71SJIIUfM80W4JUuDfXUELf66PJx/DL/iF9ALIrNaxNgCbAaVXKEZqpLgdSa6F6xft27Jsr4BwbXH38bH9TbT6qYye3+Q/g8Cg8M8zH7EFZdxXihnlLkZRoFF9VC9Cep6n1pqrn/5qhaTAukF8ht8jS8R7dMcfcgwqeqyOfrcVB8b9pvEMXC8MskYicWdY4lW4uDbMbkbVUjLRTIfGrY4oQ/DFLyQLYoXriyW1H9eIpHP6V3tNOtORNxdosP/ABDB/wCiT/uPQqu9p50KnwG3z/U/myyzc4yCZyqBV2QAEbCwYkG+YgC9XXkfnmXETpE0QOwYre4UA3cm9hY29b0ZOGpazKpF+qqfrNS3C8OqOCiqv6IAv8hVCmvAai4DE1HcRnvXTPemONBa3h18fnRkwIWwslL59d6jVawsNPDy/nR4m0F/6+FKhyYWQVxrH4UyWalBLTisVf8Aq9Rs2hp2X0prIL0GQNm0rqT6WooXSuqo6/bpQILLPp5VD8c4WmIC5iQ8bZ43srZDsRlYWZSNCDUkbX00G5ptLqdKlkKPgfZtChY4jPNvkWOTslA6ZiysxNNeaMBBg4lMGGgjMjFVLmTETWAuzhpCI0tcDRD73lVu5h4oMLDnOXOxAjRjlLk9QNyB/RrJ+K8QkmkLTMWc+OwH0VGyjyFXYlKXL6Fc6XAycVO8u8vGdWc2CrYDMCVdtDlO2gGp9R51EQYVmZQqlixCgDUlibBa0zA4OPA4G07A5C7vlO7v/hR+J0C39TsKtyycVS6sWEbfJX+ZZuwUAH74/uAdANC58ANh51UJCSO8zMPNifqJpzjca08jSye83yUfioPIDT5mm1JGNIMnbEymm1CPCu5sgu1ibXGw8L7/AApUDSpDlnD/AN4RyLpFmY3FxfKQo9bkH4VJdCLqRWKwEsQzOhAPXcehI0B8qVThk5XN2T2IuCRa430vvVq5kxCzGGAAjMWdz+agsunrepqXGrrdAdAAfIbVVulRZSM/wHDHkIHcQdWkbKB8rn5CuzYAI6AntAzAZY7gttcKxBsTca261Z8VgIze2hvcG/U9NfOoHhyN91jU2hu4/NN9B+0aCc76lzeHbSi78W/+Ia4jghHULqdw3yud/Cmr8MceB9D/AANaXw/iuGkIXEqUP00Zsv6ym+X1F6Yct8EilkxkTsCYZ+6QFcFHLAWNwbd0beNLtyLo7LO100usGvJ/Uz/7jk+g39fGhWq/8EQfTH7D/wDlQpv7nuFvS/5ehLRxW0Nib+FP4BUXAmb6qk4apRUO81Elf4UQyH4etczX6VYACilA3lSYBpZaVsJ1QaXUmkga6GFqNkoMz0RTRWNcElqgBxmpOVr+tF7Wuh6hARr1vr10PTyrNeN+1aQkjCxrEoBGeQBpSdrhfdT5GtIkY73qt/8AA+HEomjBWRWzqdGUNuDlYEHXXWjGl1A77ijw+zziWJXt3iZEIzGbEyJGLb5mMjZgOu1I4nhEMSMJsdBLKB3VwyyzkkdGlsqBbdQW9K0LivBXxAtPNLLsbSMStwb3ye7fztUNJyZl1SxOvS32VasiT4EcWyp8Kw4eVXRgEiZCcxsWJNgQDqSbE26AG9qLxzi5xEgA/BpcKPE9XPmfsq2JywI9RGqkgg5QLi41F/CqlxfhhhaxG+x8v4Hypt6kxaaRHytROlcIuK5TgOk9ALk7DqTVlwEDRIFAvfVv0jv8tqa8ucO2nYePZj6i5+wVK4vElFZz+ICfkNPrqqTvgZIj8I+eeaQjRezhXx0OZyP2D+1T6SW3jTDg8ZWFBrmYmRj0OcALZuuhN/CneW9Kxg3b+O3Wojgd27WX8o9vgNftI+VK8VmyROR1GX9rT7L0bhseWFF8rn1bX+NQI8C+HypHhXE2w+NfJYdrGLqRocpBsR+qdqMPWmmOa0+HfzKHxs3/APRqd4O4uH/FbfkF/af+VCoHN50Km5gpF6C7Xba239a09jh60wggJ1J20+fh4CpBHPh/tVKRaKkW9aTbTc12966o1vvamACNaUoJSgWlYQoWitpTi1Ec+AqIIiDQOtHKUQqaYAW1LIBa9IijqfGgyAkFJFjSxTzpNltrUAJhzRJDS7L4Um+VFJkIQdWbuqPiaJBtkqr8+cSXDwBSqtJKTlDAHIo0aS3+Ued/Co3mfm9kmb7knkZAuViSDGWsQxUFdNNBbrrVR4hhHsJGJIY5e82ZhoCL9Re5+unjARscxrDJECjlJlHfRyAr/nxPt6obHwvtSnA+DHETCMe4BnkPggtcepJA+NRGFjUyIH9wugb9EkX+qtuKIHYoqLewJVQLhBZQSBrYU0pUCrIFsEdsoAGlhsoGw1ptLg9wRpVkemrx30NV7hqINsN3AANr/XTV8Ob1PyQU3aIUWwVRT+PwFnhhH+I1z6DS/wC98qftCb0aGMScRma91w6BAfzjp9pepBlqWEjTBSc2FDWzKDY3HkR1qRaOkmoWQbXPiaFDt/zfroVLZKNJAtsPCls5pPs9Rf8A2pwF6VXZYFQX3o3ZCuqgPl09aUU0QCcKWH9fbSpJ8K6SOlc10qEAL273y8K5sfWlrUAt6BBO3WugKfEGujQ/VQEd70SCRSuUuIKI0dvH4USCRAoMoFKFfI1wCgQqfPvFpoYUEWYI7ESMhs4sLqqt+LfXXytVFxpdgjyGV0Yd13fMGG1lJJsQdPKtX4pw1Zlyvt/P7aqOK9ncRJysQDqQD18dRvVsXGuRJX3FEOHuDltptmIt/Imj8Twd41lTvK4Fxe5Rhuh8uo9auMPs/QAhmzA9Cd/kKdxcvJELKigD+uu9PuRXTMzwWBkkcBUJ1vsbaeJrYsMdNaYnDnypeGQ7HptVcuR0O3auLaiEXrqCkGBJGLVFzyhLu2yAsfRRepkpVY5zxGWB0UXaSy+gJBJ+QI+NFMBGcqxHsGkb3p3Zz6DQfWWqUdKGAgCRoo1Cqo+rWnTrTEI5hSbU8aOkZIaUgzsKFE7M0KgTS4+lKPvQoVWWMWbp6D7aONvnQoUwoIq6d6FCoyCq7CjDrQoVAHZuvrRY+lChUIKSe78f5UWTf50KFBhEWorUKFQg3fY0hQoUyAxI7D40wmrtCmQrEWoqb0KFRgFa6m/yoUKUYXqF411+FChUXUg2ipR6FCnIJUVtq7QpWQa0KFCgQ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106" name="Picture 10" descr="https://encrypted-tbn1.gstatic.com/images?q=tbn:ANd9GcRq1KvzoWXbnTKmXJKkRKr0dYKGHihEMEk-wRWsU3uGiW76MA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1297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1.gstatic.com/images?q=tbn:ANd9GcRBQ7b39jIUZGbMwuQngU06Rwa95tEHjeEcr3hgHqFKGwx1eHYE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66" y="3201144"/>
            <a:ext cx="2115107" cy="14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xQTEhQUExQWFhQWGBQUFRUWFRQYGBQYGBgXFhUYGBYYHSggGBwlHBgXITEhJSkrLi4uFx8zODMsNygtLisBCgoKDg0OGxAQGywkICQsLCwsLCwsLCwsLCwsLCwsLCwsLCwsLCwsLCwsLCwsLCwsLCwsLCwsLCwsLCwsLCwsLP/AABEIALcBEwMBEQACEQEDEQH/xAAcAAABBQEBAQAAAAAAAAAAAAAGAAMEBQcBAgj/xABHEAACAQIEAwUGAwUFBgUFAAABAhEAAwQSITEFBkEiUWFxgQcTMpGhwSOx0RRCUnLwM0NigpIVU3Oy4fEkNLPC0hYlRGOi/8QAGwEAAgMBAQEAAAAAAAAAAAAAAAECAwQFBgf/xAA4EQACAQIEAwUGBgIDAAMAAAAAAQIDEQQSITEFQVETImFxkRQygaGxwQZCUtHh8DM0I3LxJGKy/9oADAMBAAIRAxEAPwDUf9gWumYev60sqK7knDcOVDIJ+lNKwnqQ8bwZnJOca9CKTjcasiHd5eudCp9SPtUHBk8yI9/gV6NgfIj70nBjTRGTg10bo35/lQosG0Ft5PwGH/6yP/4ireRXzM7SzofKspoFg7ZzHyNRsMtMInaTz+xqKJBDbTs/KmkBZlNKlYiPZdKdtAHDUiJ1qYjrUMEeLvTzprcT2K7jB/Cb0H1rDxh2wk/IlQ99FfYOreY/IV4ZG5nrEbUS2BEeqiR4akMrOKfufzj8jVlLn5EkWnL/AMTeZ/KvZ8H/AMD+H0RzsR75fqa6iKhG4KkI8lzTA80xCpgKgR2mAqAFQAqAOUCHluqdmHzFSUk9mFhxRTEdK0DOUAKgBUAIjSgDwcOp3VT5qKVkO7G24daO9tP9IH5Usq6DzM8jhlrosRruaj2cR52O/si+Pzpdmh9ox7JR2aDOeqOzDOdJoyMeY6TSysE0cJoysE0cc0Jaib0K/jA/Db/L+dYOMf6c/L7k8P76Ky18R8h9xXhb6m/kOXtqcthIYNVMkNtSGV3Et0/nH5Gp0/zeRJFjwTc+bV7fhEbYe/8Adkc2u++XS10is9RTEdpgKmIVMBUAKmB2gRygBUwFSAGso7q+YptbOx1j2PCR5Eiro4mtHacvVicYvke1usNnb/Ua0R4ni47VH9SLpQfIcGMuD+8b1g/aro8axq/P6pEXQp9BxeI3f4gfNRVy4/jFvlfw/kj7NTHBxW5/hPof1q+P4jrr3oJ+q/ci8LHqODjLdVX5mr4/iRvel6P+CLwniODjPenyYVfH8SUGtYS+RH2WXUcXjC9Vb6frVsfxDhHvmXwF7LPwHBxW3/iH+U/arlxzBP8AO/R/sR9nqdD2OJ2v4vmG/Sro8WwUtqi+a+ouxqdBxcdbP76/Oro47DS2qR9UR7Oa5McGIQ/vL8xVyq03tJeqI5WuR4xWNt20L3HVUXUszAAetTuIAuMe2DB2iBZV7+sEgZAB3rnHa+nnSuMI+UeccPxBGNkkMvxW2gMvcY6jxFFwCEmkMr+MtFs+JUfWuVxmT9jlbw+pdQXfRW/veg+9eH5m7kerp0qTegho1WxnhhSAreIntW/5vsasp7S8iaLLgu5/zV7fhDbw/wAfsjm1/fLpBXRRWe4pgKmIVMBUxCpgKgBUCFQBymAqAB6vl51hUAdoAUUAdimA7hbGdusDeN/Cuxwfh8cVVbn7sd/F9P3KK9XItN2W72V0AAABB0HcK9xCnGEcsUkvA57bbuyHfwysuZOuogaEf0N/GuPxPhNPEQc6atNdOfg/3L6NdxdnsQBXhjoHqKAFSAUUWGKKVkBi3tM4hiGxBFxctpWZbK9DliXI6sZ08K9zwWhSp4dOOrer/ZGPEZr67ARqTJOtdkzFzy3xa5hLyXrTEEbifiXTMp8D9hVdWDnBxTs+q5EouzN/wHF2uqlxbjZWAI1768NV4jjaU3CVR3T8P2Oh2MLbEnFMz6M7EAgxprG3Ss1fiGIqxyzk2hxpxWqR200t6VluMdudKlyENmosZ5aojKviPx2v5j+VWU/dl5EkWnBdz5t9q91wpWw/96I5lb3y7StyIHqpAcoEKmAqYhUwFQAqBCoA5TAVAA6K+XnWPQoAHbfO2EJILOpmNbbfauwuB4pq6S9SLmk7MeHOOCmPfj/Rc/8AjUJcFxkfyX8miPawHhzRgz/+TaHm0fnVL4XjFvTY+0h1Lflzilm69wW7qPARotuGO7AyB01Fek/D9GpShUjUi1qnqrGXFNOzRc423nXLrBKzBA0nUHwjcV6EyocgKPiPr4eHpSbS1YikWvmFSSlOTWzb+p2FseqrA7SA5QAjQBnXtC4Zduq+VFbK4ZYPaII1geUg+hr2fBqi9ni9uRGrFyjZIyi7aykdx1B8K7qdznuNicLfYUx1389Ip8g5msezvGZsMiTJtyp8NZFeF43RyYhy66nRpPuINK4rJHm0e36VJbASHqQjhoYHhqiBVcS/tLXm35CrafuyJoteCdf832r3PC/9f4/ZHMre+XaVuRA91IRygBUwOUxCpgKgBUCFTA5QAqBA9Xy865xtj60wMsxHCbhUysOp0jUnxr6JRqJJW2FUp5tPRlTbwxVyHBU7iQa0ylzRRRpvaRIs8JfEOVXKIIGbvnYATvUZ1cqRKOHcnJvZF/e5Vv4B0uWbrC/EqoXNOgzAsukSY1GtUvEShK0kVqMZJpF1w/2nH4L+GYXFPaKMNY37LRl+dau1ja5VHDSk7Ipuc+e715PdonurLkhhml3HdmAGUeA376UailoSrYSVFJyZZ+y1ybF4lifxdJJP7i6a7V5D8QqMa0El+X7suw/uhpXny87SAVACoGUnHbBzBxJEgQCBrsDO4iu7wbFNS7F7ateZJPoZNzRwz3bXwY7Lh1I2h9SB9flXrKcm2jLVisrB+7dm2IO2/lWi5kYa+y/FkOQx3Eeeun3rzfHqeaCaNuHehrinSvHsvPCfH6U+QEpqsRE80MR5aoDKriX9pa82/IVbT9yRNFtwPr/m+1e54V/rfH7I5lb/ACF2tbiB6qQhUAcqQHKBCpgKgBUCOUwFQAqBA5Xy864jTjuAJ5G93mdgMsEE6Ag6n0Fe8iraI0dpFO/LmCvEsWbjBiAImInadJ1rco5VYyxd55i45atP7vPbQkq5ZjByqemY9BArPUjKU7pbGqVSEKVr6tsKONXSWS4ShVQdLbgtJG7CBI6ad1QqxlJaIwQtBWkrN9QD46Ua8GQ/ENSO8d9SoJqNmaKdrlHxwnIs9/2rTSSuyOObaVw89kn/AJa7/wAX/wBi15X8R/54f9fuyrD+6HVeeLhUgO0AcoGNYqyHUr3xvrU6TkprJe/K24Iyz2g4e2FfIGBTKhaD7tiSewCf3lGvrXs+G+0xVq7v06rzI4mLitel/UzW3fZD2flFdtHNCTla3iRmvWVlU7TLptqJy9QPpNZcRRp1lkmaqUaijnS0Nm5a4yMVYS5GUkAld/DQ+c14DG4V4eq4bo1J3VyyU9qs3IZJJqSInKbEeWqAyq4iPxLR8W/IVZD3JfAmi24H/wDL7V7zhn+sv70OXW/yF0tbSJ7piFTA5QBymIVMBUAcoEKmAqAFQIHK+XHYOGpR3ABbts4xQlicixmJO/WPpX0inHKk3uZ6ta+nIJuXuW8MLQuModyGU5xK6Hop09fGrY2krlGInOE8v0JOIVUtH3UWluP7opAhpkHKBtprPUVCUO67Cp1m5xctbFcmKNm+oEFnKWwGPZYMQMwPSO7xqpJxqWRdKeelZ9Wx7m/lgX7nvEIR1XtAKxD92g2bp5VdJO9iuhXUFrqZbxy2QoDAgzsR4Uqe7NOLd4xsw49kv/lrv/FP/IleU/Ef+eH/AF+7I0PdDivPFwhQB2aBnKAIuOUspCnWCTDQwEQCPWu/wLDKUpVny0Xn19C2k1GV39NDGOfMeLjpZQkW0LNEySx6nv0/OvUUVuyHE5Sc0pb2KThXDvfF8o1UAjxloq6TsZMPSVRu4Y8v2bmF97aIyucoJkEZTDeRBG/rVEm7ndweGhKDj+lv49Aj9ntnI10agEB8piAWJ1XwMV5nj69yRnxWHVOV47P5Pmgwnt+n3rz3IyEqpIizs0AeGNIZXY/4rfmfyqcPdkSRZ8C29D9q95wxWw3x/Y5db/IXS1tRE90xCpgcpgcoEKmBygBUxCoAVAHKBA5Xy864iKnFXaQEDkvhi2bQC7kdo97bk/avpFKWbUw4iGXuk/ieGVnAIJIUBfDUzHd0+VSlTurJldOpa91oVv8As+1blsskSwksQCdJAJgH61KMMq11CU80u7oSP9nrcTNcWSu0EjeoTjeN2iUHaVk7FjhMUyW/xQSJPbJEx49+nzopykl3kKrThfuu5nXNfD1u3rodhltqbhuKdIbVPAk7RvVKlLM2jS4QVOKjfy8Sd7KEIw14EQfff+xK8z+Ita8P+v3ZZSTSsw2mvPlh0UhimgDhNCTeiApeZsSU0EQyxmEaKCC2viTXvcPhlhqMaa+Pi+ZvwFNT7z5cvH+DDeLObl25cAhS2ngNlHyFboKyscavKVSbmyw5cJS5A2YQT3AR9xRUehv4VSU62V9A+wODe84VxDZcx01Pdm7pHXrVSTZ3ZVIUYucdnp/55FvyzhytwgghkV7b93xKyR37t9K4HH5RVKMH717/AAMGNmnHTZtNejT+wQE9r0+5ry/I5xIQ1JEWejQI8tSGVvED2rf8x/KpwWkiSLXgJ0/1fave8N/1kcur/kLla2ET2KYHaYjlMDlMRygBUCOUwFQAqAFQIGpr5gdgcsiWA0367VfhouVaMV1W5GTsmxnhWMt21th3RCwByswG+ukmvosI2SMNaopzZ64neBuLDD4HI11Oo28P1pTcr6E6Cg07+BHxN3QAqCC2u42E/nFJ1WtGiyOGi22mSrN74lC+cMOsjSemlTVQrlh7WdyDi7rlSjAZTOrE6RrIgbj02qqVRvu2LoYeK719igbinDraMjYi0Spk29HLOesDqOm8dahG6e2hCpUjst+v9+Zc8sNaNt3sMrW3aQViJygEEDY6bV5j8QK1ePl9y6nK8dS5muAWCBpAdoAh8ZuEWLpG+R4+VasFHNiILxRfhletBPqgIe5GCGkmdYI2Y9kmOg7q91yOpXcnXko81p9wZu8Ie4oS3acIMpe4VMBY1I/iYkmAPCrovS5xuyzy7NaX+Ab8F4Lbwqi4tsX293p2Q0tlns+Gw75mp2tqWRg0+zTy66+v9fQt+VbbKLr3VKsSrG46lZAB0kjpH1qNPxNfEZQlkhTd0tLLUscObZa4UYMc7KxBnYkjXyIryn4jX/NB+D+v8mOcZxUcytojrHten3Nee5ECRbNSRFnQaBEDjfFkw1prtw6KCQJ1Y9AKvw+HnXqKnDn8g21BQ8H4pdRb9zE27bEZ1shCVQHZSY3iB1r1keH4OEcqhfxvqytZ3zsP8h85scU2DxKhbssEK7E7xr0MGDXSw8I0qeWOxlqx7xpymriocBpiOzTAVMDhpiKDifOWCsGHxCZhuqS5HnlmKV0PKz3wnmvCYlslm8rP0UyrHyDATQpIHFouZpiOTTEKaAFNAA1NfMDrgn7RuYHwthVtNluXSVzDdVAliPHYT411+DYOOIrNz2jr8eRTWnlWhj1y6zakknvJJPzNe2SRi1DPkTmJ/f27V5iykG3bLa5CSIEnoYihaMktUaZiMpuIOgVn6ydVG3zqUmEVoOro+kiRpGmx/wCtRuSTdtwB9rPGHVreHRj2l95c721Kqp8NGJ9KeVbke0la1zN7SuxhV6HQdw1NDEk3sFHJPFr2DurcIb9nuMlu7/D2jlVvBgT8tK5nE8JDE0mvzJNr9viXUnKLvyNuJrwZsOigDs0AQOJY1VBUEe8AzqDsSDoPGvR8Cw61rPfZfc0UaLlq/degNjANdVrqAIjyzoJgupMgDr9BJr0UlfU3e0RpTVN95rRPwZYcGW21tSDfQakAsDmj4oX+HwHdVkNijFqcajuov7fHr5kfE4hlJENo+j25FxkAMwI7AmJMneiTLaNKL5rbZ7J/fyJOM4rh2SAbvaAk52JEdO1IO5ozxsOjhMRGd2o6eFvod5awzJmb+7cSk7mDEx03rz3H6V6EZ9H9UHEKsZ2j+Zbls57Xp9zXluRzEP2zTRFjk1IDNefsar47C2WJyq6Z+45iOnoR6mvT8EouNKdR8yue8V4hZfvrDQzFM0s5cKw8ICwOldVJ7otaS0bM85vvLh+IWb9uQQAxOmZipIn5GrqV3Boz4iKUl5G4cKxfvLat1IE+cVbB3RjasycDViInoGmB2mAMc8YW7eRLKXjaRy3vSBLOoGieAM6+VU1puK0LqMVJ6mPcycvPhXAYgo2qsAR899aUZZkWSjYrcFAabb9pSpEGCOoYetKTaBRT0N45R45+1WFY/wBovZuD/EBv671bTlmRnqQyuxeTVhWcmgDtAA2DXzI6xl3Pati8XlUgLYCK3f2yZYeWlet4NDscO5veT+hVOnnlboeLXJTLl7RNsxLCJ6R001rrdtdXEqCvYq+KcuXLKG4CeyQV1101PToRUlVu7EJUsquafYxGe7bbabIJ0jUkEzVjd7FeWyZYXX7Y7ht4TSego7GZ+2DAP7y1iV1QqLTEdGBZl+YJ+VTiyElqN8j8FYRdYBwVJO0Kp316mB9apqVL6I10aeXUMcTw+wbF21JZXTsjQKsdrsgdQYJNZ5N7rdFrjpYIOEcTtX7YezcV12kHaO8bj1rw2Iw9WjPLVi0xxkpK6JwaqBnoGgCsx2FV1ORgxZ1znSYkdkdw/SveYKNJUIqm7pW/k00670UtktPPr5jlwBbeVQRA3AnINNY6mCT6GK12IxTlUu+vr/dimsY6LPuLN3NAZkeIYD4ihBGk9CJp30smdKdC9XtqsbbJrl5knCAJZQ2my3GALMQSSwHaDDz08qfJWM9VOpWaqK8VsvDlYk4hDfXKwyB9WCrPbH94THguniala4qclRlmTvba75dPqOpbFtrKAMAAwXeCIkz4zr61yONx/wDhvwa+pXKTqRnNtX0v/eg9dPa9Pua8XyMqHbRpoTGsPc97nVgyJqBqVZwPiOmqr9SK9JwjDwjJyvd25cr62v16+hVNuxlXtO41+Mtq1bRFtFLivH4jMs5ZPRdTpr413MI6c4tw21+JVVbjYK+F8yi7ZRzYHvGVWzenlSay3iaorMsxnvP2Nd8SC4gBRAHTMTWiiu6ZcQ+8jYfZfjWuYJMzhyJGbqNfhbyGnp60Q5ozz3DHNVpWelamB7BpiKPmnDqyKS5QjPBB8O7rBAqmqkacNe+hRXsKt7Dm3eIuZhuBA8xVSZqcbMEuK4bC2LHuLIXNmB2lgf3iW+kVGUrjSUY2Lj2c4iLpUHR1JP8AlO/1NSoN5rGWuu6maNmraZDs0COzQAMlwN6+ZHYMN5j4j/8AcHa25E3MpgkAjNqD3jwr3fD6TWEipdDHKdqugeYfipuJ7uQhGsOY26qZFC0Nqavdgpxnj3vnSyryEJzMDoWnYSdfOr407d5lEqinLLEv8Ji8RKsLgIgDW2Dpp3eX0qzNEk6MuZOTjWJkyqNr/Cy/c0rpsPZ7aJlXzTzC1202He0okgu0z4gAQIbx6U8ytoUyp2dmDfBeY2wpyNLWzpA0I7/Om6edXW5GNfs3Z7BBf5usfs7hDce6ym2ilYyhusx/UVBUZNq5ZPEwyvLuCvBr7WXzWnZXUjbQiOh7x3g791SxFKNWOWaumZsO7XNg5b5kXE9kjLcABjo3fH9da8XxHhjw3fi7x+h0IyuXuauSSBnEMG4mgU5UsWTduwYUvcbLbBG2ysa9XwKm1RlUfN2Xkv8A0I5pScV0+p745f8AeuEtPraXPmn4m8D0gD867b1eh18HT7KDnUj7ztboikwdhjcRVElojeIPl/WlRW506s4qnJvZfYNWwOQLlY9gbFtzoOu40j1q9o85Gtnk3JbljZQG4dJjsmOpjUknoARpU1Yok5KHnr/fFjXFvdIfeFo1RZLadrsqBOigkjaOlc7i1OU8JNRV3b6FcaslHLLb+7/yRLx7Xp+teDWxajxexi2kZ3ICgT5+A8ato0Z1Z5IK7YWKLinM9o4YujfiOkBOqZhpm7jrXscFgvZaeXd8yNNKpNR/v/pkOLtlyGJkTrO//WulG0XZIjOk6sXUzKyfPf8Ak0bk90OHGoi2WUnpE5te6Jqia72pZo/dd14Afzc6X8Q72joAFB6Nl6+XT0q2LypC9lnNtNPRXLLkrmbE4JMqANbJLNbddPGCNQak9G7WIxw9OUI5oyvq2108jZeXONri8Ot4LlkspWZgqYOvUdfWrEc6pFRlZO69CyW5UiskK1AEDjuEF2y4jtRKkbgjXT5VCaui2lPLNMC7mJyv7lQQ25D7jvOtZtjepJ6oz/mElb1wqzQCZOggiN/CTRFJkJ3Lb2a8dtWsQwvEAupCN+6skGJ9Kuissrmap3lY1+1iA2orSjKPq1Aj3NAz575n5+vXiyWPwreozaF3HeSR2fIfOuDguCU6SUqvel05L9zXPEN6RAUqZJmT1767qslYoJl/il91yM5K7bAGPExNRVOKd0iTnJqzZGtoQZ7qk9SNy94Rx57LKX/EtggsjAarsQDuO/zFZq+FVSLUW4vk0+fkaIYqpHnobVa4Th2AItLBAI31BEjrXhZY3FRdnNnQzy6mZcy2QmKvBB2Q5AE6Db717HATlPDQlN62Mc/eZTYu0GBzKesEaxW2LtsVTSktSBYwqaySSBIC+HefKrmzG97E3BWyGiMoMGJkTqJmq6mxdQvcusFi2sulxDqpn9Qf661lq0o1YOElozWnZmu28SpUPPZK5p8ImflXz+VNxk4c72NJmXBOeLC3cbcvZs9+4PdHLmQW17KTGoIEnbrX0DDYTsaEKa5LXz5lGGxMI1Lydlffw6fEJ+EJhWN249xbwEFMrEEz8WYbiZiD41Zky+8dt46deMY0LJ89meuBXQ2KTKAo7WmsKNTAn0qEX3jVjI5cNLM77fEEPbHf/wDFpbAAyW8xjSc7GJjuy/WtkTymIqN21PPs2Lj3t0s5GiKpd46l20PTQVCpKxpwdF1IuUnpy+BA5t5mxNx3w7tNpSBPeVjWOmopYWTqQjUatdbGfF4iDTpxjbXV6mkcJxxXB2bl86iyjOTvsCJ8TI+deExVFTxk6dFbyaXr9DVRu4K4CcV4mcQ9y4xIAEKskgDQBRtvqZr1eCwscNT7NebfU01IJ04TgrvVJdfF/b1KINrJO5I8613V7WHknGk6jkotXWmtx23aE9D86ST3vYnUqQvGLipZU3db7c0OtfZUa0JyXCrMNdcs/TX6CiN7uVyNaNOWSPZtXSv8ugycMOmh6aR3UJyy94lONFVb0pSWllZPfny5HHf90HzMjp/2qSTtqVTnBVbUm7rTvO2yNO9k2Omxdtadhw474cR+ampwtqkYMbnlknJLWK28A7RqsMJJtNSAH/aDxg4fC9hir3XW0GBhlBBLsD0IUHXpNRm2ototpRUppMzLlJ7ebEu75EtrJuEnMM7GDPfAHzrJUUtOrNkZRV7bFFxTiCOCLasFYyWcy9zuJ7vKr6dOz1KqlS60Kk3Iq+xmNv5F4x+0YS2xPbX8N/NdAfUQfWpLYqluFVp6Yh6aQHybNBYIrt9PGkB1kI0IIPiCPzoA7NAHmmBvnKmJz4PDuetpPoIP5V8+x9PLiqkf/szpwd4pmd8zKP2q6QTq7H56167At+zQv0KJLUrlXX6ehrXcjYp7WIIaBoJYabmZGprRZWMLep74a0PsT0028ZpVNUSpPLIt7h6d81QjYzROUL638EbTalQ1pgeqtOX0gx6V5Pi1LsMQqsd3Z/FGiHeVmQcRy5h7mGdBbQXbWdEdQAwZJA13OqxrXo8HiJTjGb52fqV1qUZRsgAuWjMdZkEbid4NdtrkcuMmnmW4ScL4ni7EZbvZ/haD3d4nWKh7PHoX+3Vn70r+eoI8zcWfFYm5eeATCwJgBRlET8/WqWraA5OWrDHl/jOHtYQLnKsltj21gFyC3ZOxlmiqp0pN3fM6dPGUoUVCL1S8tQc5a4WcZikQ/D/aXT/hBGb1JMetU8SxaweGc1vtHz5ehycPT7Sdn5sPPaCGXDhUHZzIGj91QDHpIWvJ8GlH2jNJ62fq/wCs7kKSqJxbsAWGwGIu/wBnYvPP8Fu4R6kCB5zXsFF20KJ1oueaVl5PT0CHD8p+7+NExN5v7hL1sC14trmZvDasM44urpBOCXN2zP4cl8ySrUJzcpStr0ehLHJF4CL1yxZc7W3unN9BHd31qjCotkWV8Zhark5R1dtvD0KriXAr1k9pSQNcyyViN+8fKqnNpZWtTdSVCrVzwqNJLS7Klrsx2vqdN6tk9HoUUKSzwtV67siWRqx38e/apa6W0MzdNXzLNZS1SvzLrgGJZGcqzKSF2YgnU91Ec3MpxvZd3IraIKcFxq+Nr1z1Yn86mc4tMNzJiQdbk+aqftUbsdgW5543dxN5EdgFsqSYECX3J8Yj6029NSyC1B1MW3u2tg/hs4fLGrFRlWT1A3jvqvKr35lubSxXYi9Jq+KsUSd2NMf6+dSIhx7MeNpZe8l18qsFdZmMwkNt4EfKmnYjJGpYTjOHba9b8s4H50XRCzLEYu3/ALxP9a/rRdAYLyjyLcxF4C6OxEwrgHzZh8Kgaz4VC7l7pdpG7kFPD+FWrJizbUGYzfETH+I6xWqNJJamKVVyLK7bS6rLdRWEaZlB1pyprkRU2jOub+WP2c+9tSbLGCOttj0J6g9DVMotGmnUzA1bFRLDbPZ9cnh9jycfK44rw/Fe7jZvy+iOjS/xoHOYsAGx7gz7shXaMoIXKAYLGN673D6yeFi1vqvmQy3nZl5/9M4YITlbaVIbUafEWgDTu2161pTne7ZY6asZJxFVUggiDruNwYNb4Svuc2pCz0J3DeD4m+jNh7TuoYyylQDEaCSMx8ppSqQjpJgqcnqkWFy1cYB8jKokFiDEnpt4VXojTq2EPImKKYnKSYuKV8yO0v5N864/G6WfDZucWn9mXUtGFuOGR36SVurG7EGWHrBHrVPB6+ajke8foXMzy4qtfGXRS2k90yJjwr16Tyq5w5NZm1sE7YQMAoiWhRDEjXwNSnNQi5PkQhFzkooruZvZ7ZsYV763bmcFVCtlKsWIHdPfXOoVJVHZm+rTjDVAfcxKKMmpuDKRKoUjWZB1nQRWxu2hlXUPPZTbQW7xge8zLJ65SNB5SDXivxHUlOrH9Nn68ztU8K6FOLe8ld/sF+Pk6BiunQAHfv3rl4XFzopZUvik/sNwUtym41xW/hMNcuWbpzzbH4ircBLXFSTnnbMa7uA4tXq4jLO1nd+VlfT0M1bDwULpApzHzTj8NdZGfDXGABJGEsiZG3w12cJxD2iCmo2uSfD32bqJ7cvIZwnP7tdD4xbbrkPw4awbrGOyodl0HnWyE2/eRmr0qcfcb2W/iEPLfO+FxTe4Nn9ngFld7isGHUAACGM7DTSpShCorNFCnKlqiFxPkG8uqPbuKScozZXidNNtj3xVTo1GmkdCjiKDqRburaPmvhzBbGcHu2c0hwAYJ3WdP3l7Ph6VXK8XaS2L1DO3GlJO7tvbx2+Ro+Cw2Cuowt2gSFtibeVGJyBm7QOZhBXTaW61SrpFdRSqO0+Wn8AnxjGLhb2QyyESrbEd6sPDv8avjeSMVSGVkvh3Fbb/AAuPI6H5GizKwe5hxha5lGgZwemuWFHnt9BUUldsvu1FIrL14f8AbpU0rClIiMdasKhGgRI4Zdy3kk6HQ+v9CgGG2G8KgRZMAPcD40gLp7FvB2jhLJzXG1xV4fvHpbXuUT/WtboRSVzPVqOWiKbEY0r8PSdtz4D6VYo33KibZctbCn4xAbx76T0E+qJAUMGRgCraEHYyNjSauCdjK+aeBnC3ezJtOSUPd3oT3j6is045Wa6c8yNT5GAGBw4HVJ9WYk/nXguKXeLqPx+x2KatBeRU+0XD62rqk5iChGUkaGQZ6b10uC1sqdO3iV1Y8wVwXNl7CsjFjcUf3ZIggyNdDp5zXolSle+i+ZndZWyu7+RLu+0u/P4eGtr45AT/AMtTcZ/r+SIJw/R82P2ufsaQJYp4ACB8qrcJfrfy/YsUo/oXz/cg8S5ixF4Zbl1nWQQpJ38jRllzb+I8yWyXwJPJmIH7baziNGAnvKmK53FU3hpJeHpc00aLlF1L7Gj8Uw4uLEww1Uz1ry2GqTo1M0UWLQzWyVN0EmNWOg06+NfSqMs0IvwRwqvvPzCzht0LdSGjfUgd0xHjFRxavSfwJYT/AC+p758xgfD+7DfC6v0hgMyEDvIlT61jwukzbiY9wHE4CXw39m0sDshzAzI0I8B1q1zea6MltLFh7POHYm1eb3li4iMhBZkKrIIKmTHSfnXD4zgJ1oLslfW/7nZhjoVcOlN96PzXUL8bch4kTA2IPU91eanhatHu1I2YQkpK6B7nMzg3/nw//rJWvhqtiV5S/wDyyFf3PT6gDzzis+Ovqp2YKW/hgAH1r0HCqeXDQb8yytXeTsodNX0Bxmk/QeQ2rrpWOTOTk9T1hsW1psyGDqNgZB3FKUVJWCMnF3QR4DnUjKt1GgfvW21Hfo2npUYSr033ZX8GvuW3oy3jby/Zl7wHnazbvWjcuObdsEBQurAqYVt1MSJ2OlQVSrFyvDfoyHYUm7xn6oOLXO/Dbsgws6wbaa9PiQhqO3h+aLXwLFQqfkkn5MmLw/A4tVPurN1I0MMWUjSGYnMD5marlKLWaDJ5ZJ5Zr4gJzryjgsOEyXXstJ7Ot5nUwAchYEZTI03mrKMnOVmVVIJK8QWx9u0q2xbue9IcDNlNswRMFTqpFSlBxm+glJZEnuVNxNezr31Iiztvx9KYjpoELCW8767CSfIa1XWllgbuHUe1rpPZas1TA8vXlVRlU6DZh94qcabUUjJiKqqVZT6tko8Ju/7tqMrKCw4hyfdtqTbb3nVujN+taY1k3qZ3TaBHFSLgB0jVhsRGsR6VoRWSMJcJOcbjp9qUtdwWheYZg6yBr1HjVfgDRE4vw5L9prVwaN16q3Rh41KUboIyyu4McP5hvYJhhb6qADCXFBIIYyCZ6a+lecxvCYVJuprc7cMb2jvJegQ3eJOwhspHcVB/OuZHBUlql8zTdmZ8wWlF+6FAAX3YEaAaZjXocLfIr+Jhqxs21toONiY2A9asAkYW2zRIj6VNUpPZEHVit2W2D4Mz6+8QDxn9KmsNMg8TBErA8rPnDLftkqZg5xPrFRqYOco2LsPxCnTvmT1LrGOLZIcwRr1PyrjTwtSEsrRqhWjON4gfwB8wRv5v+YxXoqPupHIqqzCjFmBI3GoP6VfZNWZTFtO6KDH4p3MMZE7ePh/XWqFRhT1RplXnU0YVcNuXD8dy48aku7HX1NY5NsnYlcbvIFTNbntQrEDskyB6HafGs84qacWaIKUVnRRjigGyjTxP6Vj9hfQ0dvHqVnMXFmuWfdTlzPaEgtp21IInxqzD4CEKqnb+srq1k4WTAvEaaayYLE6kkiSSfGa3UtSeKShCKj8RmrzANsJoAbIoAQNIZqXA+CWl4abt+yhYq9xQRqAfgBjvOvrUVFPUlOd3oWvJvLPuLCXrLsLzgXCGPYZW7QRlG2ka99EoZiMariwC5h4i17FXrj/EXZYmcoXshR4CKUY2ViTd3crxdj8qdhXOG9RYLjZuUwHMOqkwzhJ2JE61GcnFXSuSjHNpexecG5fadLlp1OUaPBie1owHSs9SpGdl9To4CXYZ5S5rS2ptmCug7EVtumccsARQRCJYHd6VGxIqeJ8t4W9nZ7S53BBcL2tdJnvqWaS5kXFMyrGYH9nxD2Q2bIYmI6TqJPQ1ri8yuZmrMctXsjgDqDpQ0JFjeU6MOoB86Isi1YHeeeDftGHLoJu2pZe9l/fX6T6VVUiXUpWdivs4i1kUnEiSoJhXOsajTrXOdCmt5I6Xby5RA7iLhrl0g5gbkBtdcq+OtWRSUkl0Lb3w8m/1Is8HZUbiT3/pW6nRUd9znTquW2xLVhO3qavRSTLN87ICT3D+tKmiDLPA32BhgQRG/wDWtSIsa51v5bGYAkyBpJ3BH6VjxMVlu0jRhnLNZA3yg5iCD2dQDpIP9H5VDDvctxDvbysFOMcRIIynWtZlRU8PtB76r0HaJ6ADUfWKzV5WiXU1qWXEOLCypCkC4+09I0La/TxrLCGZ67GgqlxV281q374tmZQAWkfKrKkIRi2kTi5N5b7kLGq4uMI2OvcD11rnVJ2e51cPhYVYarXwFcVfdhjv7yyP8y3BmAPgCh/zU6ebtIO907mPFUexcoPdW+YOYlSDB3AUGPARWqklbQpryby36IjuatKDytAHi7QM9WbMnXQeNRb6E4RTersgvxHOVx8P7h4K5baSAQ3YI1nbUClG/MKqhfuO5ej2oBVAt4U6AAZrgAgaD4VqZTlAK/ii7M5EFmZiBsCxJ0+dImcF/wAKAuI3B3fWgDyHnYUAda3O+tIB3h2FuM6pZLZm0UKdSd9AfWozinurltJu+9tAowGKx+HOsn/C4ZJ9dqp7GMXdXRLtW/esyevNnEf903+u2frRln+v5CzUv0/MIeKe1LH20bNh7dhtPdq+ZveDZoYEAEaGDuK3aGJO+zKnGcy8wXBIZbYOv4YsjTzMmlfoh3iuZG4Y15e1iCzXSSbjMZJJ6zV9PYpna+hfW0l/IE/lU2VFhauSI6dPuKg9GPcS3IOmx6Gm9UJGX8ycF9zfuEEgZla0R3Egx4QZHoKwVXaajyZ1aNNzoOr0dikw97Mx2OZyxB3mSaIws14A6n/G49dS04Vi5JgBjGoEE+fjVkcS4O018S5YCNaN6MteaZNOLgfC0+VW+10+pU+F4lflLDlrFksSRBBiD0FaKFSNRNpmLE4epRaU1YI+LD4D5j6T9qvRmIGPh7Lqe4kemtU4mDlTkl0NGDqKnXhJ7XV/IoeVnW5fYodAoABmdDuAemtYMFFxTudLi1alUmnT+L6hBxSxlG2h8NJ866COQgeTF3LbH3YUuQV1MBRpr4nwrDjKihC7NeGjeeuvyKDF3i9xixkzHy0qyn7qJvcmcvXVTE23c5VTM0+OUgbeJpVk3BpEqTSkmyVfVrs3MzBWZoAHTzrkzmozasrm9YqtkyxlZeH77nBbVbWTWBdR8zEkjMNRvAH4YNaqEnNJtbP7GGppfx/cH8TimuMXeMzRMBRsABooAGgHStBWScDw0vavXYOVFMabtufkKy1sSoVI0+bZbCneLkVorUVD1gxr12pDu1sOCCaBCLd1AHkvQB4zUAcmgBZ6APVq5qKAJbikMuuSh/4/Dfzt/wCm9Nbibsjc7FWFY9+y2/4E/wBK/pUbIDPOYeXMTj0t2rFv9/O1xzCqII1bvM7Cic4x3I0YNu5pF/hvvRZw5C23t21kgSpgBTl+VV9qXSoX1I2J5Gtt8d0x1gCakq7Qlh0wQvi3bxL27ZYovYBfcnrWunJyhdmWrBRk0jzd006HUHupvUrQ6i54H72/nHWoXy7krX2B/m/CC5bBEe8tksqyJdYOYAbnv/y1Cok9S2lOS7vJghgcEotTlGbORmnX440HlXNzy9qUb6fwbbLsr8xzA8HDXLGckhuz2ezoFZt1FToV3Vm4sjUjkjdEpeAiTAYiT1c1jr4nLNxvs/A008zind+rJWD4ebLfCQG01B1+fnW/hOI7SclfkZMbF5U2XuLvzbH+Eg127HNIznSmBSLZ/Z7llkYTLKYOoETqPSuDhZOOKnTa6/U6dZKVGMgt4oue30OxkV2Ec4FfdKHEzl1k6Ek+RrDxGEnQeXdamvCySqK4N4+2FuuBJEyCdDB11io4SbnRi5bl1RWk0Rxd3030q+TsiIV2LDGzbCoSYB0DGZ12ArgypTlVlLxNSmlBIr+PW3RCHQrmyxKkTqw2I1+KtuFg4p36/YpqSTehQXsK6uLZXtkqAAVMloywVJBmR161rKzSMNwW6mF9zCgZGDSUBJI1O/fXEnhKk6/atc77o1xqwUMq+hlqbV2zIOLQB7WgD0KAG7lADuBwNy82W2uY/IDxJqEqkY7mijhatb3Fp15EpuEEHW4pIBYgSdFBY6+QI9arhWzyska8Tw3sKeaU03povH+9BPwht8wHhlMCoe0eBdHg+ZaVF/fiNNwthrI+oprELoKXB6iV1JfM9WGMa/Sr+djlZXlUuQU+zrDl8ch6W1dz/pKD/mqUdyuWxsliplZLBpAFNmwFEAADuFZnHU0J6Ho4dZmBPf1p5UGZkfE6HQb71XJalkXdamac08IxD4lrqWmZAB21iNN9Jkn0rbhZxULMx4lNyuVGFvyO0QAN508/KtUnYy2uUHFOa4lbEaf3hGgI6oD18T8qolIuhCwMXbruwuM5LA5s51bQyCftVTZctCzXiWZCsKAWzGAJ1fNv31h9lXtHbX+Bf2v/AB5CZhMWS1jO2ia7RByFRtvvFQwlBUqspNb/ALjrTzxshy/xOC3bbKCYjTTpVNbBZ6jkktWWQq2ik2ce5mAbOGBmO3PrtXR4bhuxqN6aoy4qpnjYks82/Qiu2c8asPKqfDX0oGyPxLCyhdVaRmBfs5QWR1XTfeK51Wio1s63ZrpTvDL0Lbg3EFe0VgI66MvTTumtEHdXM8lZlbjbWpIGu+x2qTSasxptbApxy7N5zCj4RCggaKOhrNGOVWNad9RnhmFzm4cwARCdY1LEIFE9+Y/Koz2Ga/h7KKig4+AAB2WUAACOlV5fEhfwM35v4uly9+Hcd0QZUdyxzzqXXuHQeppEhrkThtm7ee5fLBbeUqF/eaZ1Mju+tU1q8Kek+fgTjCUvdNCvXsGo0Vif67zWZYqhyg/Qs7KpzZkfF7SrfuhdFznL5HUfnW2nLNFSKpKzsRk61MR7G1AHpaADHknlm1ibb3Lk9m5lAEagKp6jxotci2EmL5CtMPwrjoend6xH1moOlEuhjK0bJSfqDWG5buYfHWUvMGW4VVTpDA3EzLp3jMNalGNtLEataVTvSd2aiOE4ciDZtx/KKeVFSkwe43yDhSrvaL2SAzdliV0ExkY6bdKg6cehop4qrHaT9TNP9l3f2cYmF9yXNsme0Hidu6OtO3MjndsnLcNPZRhtb93+S2PSWb81qcSqbNLsmpECSDSAL81UyLoiz1G5OxGvJmPa0A6DrUGrsmtEP2FGWI06VdHYpla5mftX5LDWLmIsZgV7b2wyqh73gjUjumPWrVJtWKMqi7mPYOwW327948hMUEz26qTlWYGpJ3NFhD+LwiLb0mQTmPyAAHiTvTsFzxhVZhvA86jlGSRhxu2sdDrEfnRYRY4Ljlq5YSwlqCGYh5Hido6+dWUJLOkRqx7txyBqO/p410TIRuHPKHU6MdvOKhB3RKSsxzFYg5cgYgM1sNoDMMIEnUb9KhWjdX6EqTsypwF8gkkyTqfE9aqjoWPUsxfBjxqy5CwNcfw8OWHWNKz1JWnlNNJXjcb4bhSVU/x3FQfnVU9yTYVfsxiC2m1QsK4PcY4YSVAIJiAdtJGhG25prULk/htu3btqAW2BPiarcYvVkk5cj3cxS9J+dLLDoO8uoMcYI96SOoB+kfarI7CIlumA70oASmgAl5cxD20lGKksdiR3fpSIsLuH813F0cBx3/C300+lO4rFDzdxkXcQl1JUYcWbkNuSlwMwEf8AEB9KL6DSNUtvMHv1+dSIjPFwzYe8qCXa26qNtSCBrSY1uBnDuEueD37TLDq7uBI1y5TvMdCKS2HfUc9lbfg311zLehh3dkD7GpRFLc0C1TID4NI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6" descr="data:image/jpeg;base64,/9j/4AAQSkZJRgABAQAAAQABAAD/2wCEAAkGBxQTEhQUExQWFhQWGBQUFRUWFRQYGBQYGBgXFhUYGBYYHSggGBwlHBgXITEhJSkrLi4uFx8zODMsNygtLisBCgoKDg0OGxAQGywkICQsLCwsLCwsLCwsLCwsLCwsLCwsLCwsLCwsLCwsLCwsLCwsLCwsLCwsLCwsLCwsLCwsLP/AABEIALcBEwMBEQACEQEDEQH/xAAcAAABBQEBAQAAAAAAAAAAAAAGAAMEBQcBAgj/xABHEAACAQIEAwUGAwUFBgUFAAABAhEAAwQSITEFBkEiUWFxgQcTMpGhwSOx0RRCUnLwM0NigpIVU3Oy4fEkNLPC0hYlRGOi/8QAGwEAAgMBAQEAAAAAAAAAAAAAAAECAwQFBgf/xAA4EQACAQIEAwUGBgIDAAMAAAAAAQIDEQQSITEFQVETImFxkRQygaGxwQZCUtHh8DM0I3LxJGKy/9oADAMBAAIRAxEAPwDUf9gWumYev60sqK7knDcOVDIJ+lNKwnqQ8bwZnJOca9CKTjcasiHd5eudCp9SPtUHBk8yI9/gV6NgfIj70nBjTRGTg10bo35/lQosG0Ft5PwGH/6yP/4ireRXzM7SzofKspoFg7ZzHyNRsMtMInaTz+xqKJBDbTs/KmkBZlNKlYiPZdKdtAHDUiJ1qYjrUMEeLvTzprcT2K7jB/Cb0H1rDxh2wk/IlQ99FfYOreY/IV4ZG5nrEbUS2BEeqiR4akMrOKfufzj8jVlLn5EkWnL/AMTeZ/KvZ8H/AMD+H0RzsR75fqa6iKhG4KkI8lzTA80xCpgKgR2mAqAFQAqAOUCHluqdmHzFSUk9mFhxRTEdK0DOUAKgBUAIjSgDwcOp3VT5qKVkO7G24daO9tP9IH5Usq6DzM8jhlrosRruaj2cR52O/si+Pzpdmh9ox7JR2aDOeqOzDOdJoyMeY6TSysE0cJoysE0cc0Jaib0K/jA/Db/L+dYOMf6c/L7k8P76Ky18R8h9xXhb6m/kOXtqcthIYNVMkNtSGV3Et0/nH5Gp0/zeRJFjwTc+bV7fhEbYe/8Adkc2u++XS10is9RTEdpgKmIVMBUAKmB2gRygBUwFSAGso7q+YptbOx1j2PCR5Eiro4mtHacvVicYvke1usNnb/Ua0R4ni47VH9SLpQfIcGMuD+8b1g/aro8axq/P6pEXQp9BxeI3f4gfNRVy4/jFvlfw/kj7NTHBxW5/hPof1q+P4jrr3oJ+q/ci8LHqODjLdVX5mr4/iRvel6P+CLwniODjPenyYVfH8SUGtYS+RH2WXUcXjC9Vb6frVsfxDhHvmXwF7LPwHBxW3/iH+U/arlxzBP8AO/R/sR9nqdD2OJ2v4vmG/Sro8WwUtqi+a+ouxqdBxcdbP76/Oro47DS2qR9UR7Oa5McGIQ/vL8xVyq03tJeqI5WuR4xWNt20L3HVUXUszAAetTuIAuMe2DB2iBZV7+sEgZAB3rnHa+nnSuMI+UeccPxBGNkkMvxW2gMvcY6jxFFwCEmkMr+MtFs+JUfWuVxmT9jlbw+pdQXfRW/veg+9eH5m7kerp0qTegho1WxnhhSAreIntW/5vsasp7S8iaLLgu5/zV7fhDbw/wAfsjm1/fLpBXRRWe4pgKmIVMBUxCpgKgBUCFQBymAqAB6vl51hUAdoAUUAdimA7hbGdusDeN/Cuxwfh8cVVbn7sd/F9P3KK9XItN2W72V0AAABB0HcK9xCnGEcsUkvA57bbuyHfwysuZOuogaEf0N/GuPxPhNPEQc6atNdOfg/3L6NdxdnsQBXhjoHqKAFSAUUWGKKVkBi3tM4hiGxBFxctpWZbK9DliXI6sZ08K9zwWhSp4dOOrer/ZGPEZr67ARqTJOtdkzFzy3xa5hLyXrTEEbifiXTMp8D9hVdWDnBxTs+q5EouzN/wHF2uqlxbjZWAI1768NV4jjaU3CVR3T8P2Oh2MLbEnFMz6M7EAgxprG3Ss1fiGIqxyzk2hxpxWqR200t6VluMdudKlyENmosZ5aojKviPx2v5j+VWU/dl5EkWnBdz5t9q91wpWw/96I5lb3y7StyIHqpAcoEKmAqYhUwFQAqBCoA5TAVAA6K+XnWPQoAHbfO2EJILOpmNbbfauwuB4pq6S9SLmk7MeHOOCmPfj/Rc/8AjUJcFxkfyX8miPawHhzRgz/+TaHm0fnVL4XjFvTY+0h1Lflzilm69wW7qPARotuGO7AyB01Fek/D9GpShUjUi1qnqrGXFNOzRc423nXLrBKzBA0nUHwjcV6EyocgKPiPr4eHpSbS1YikWvmFSSlOTWzb+p2FseqrA7SA5QAjQBnXtC4Zduq+VFbK4ZYPaII1geUg+hr2fBqi9ni9uRGrFyjZIyi7aykdx1B8K7qdznuNicLfYUx1389Ip8g5msezvGZsMiTJtyp8NZFeF43RyYhy66nRpPuINK4rJHm0e36VJbASHqQjhoYHhqiBVcS/tLXm35CrafuyJoteCdf832r3PC/9f4/ZHMre+XaVuRA91IRygBUwOUxCpgKgBUCFTA5QAqBA9Xy865xtj60wMsxHCbhUysOp0jUnxr6JRqJJW2FUp5tPRlTbwxVyHBU7iQa0ylzRRRpvaRIs8JfEOVXKIIGbvnYATvUZ1cqRKOHcnJvZF/e5Vv4B0uWbrC/EqoXNOgzAsukSY1GtUvEShK0kVqMZJpF1w/2nH4L+GYXFPaKMNY37LRl+dau1ja5VHDSk7Ipuc+e715PdonurLkhhml3HdmAGUeA376UailoSrYSVFJyZZ+y1ybF4lifxdJJP7i6a7V5D8QqMa0El+X7suw/uhpXny87SAVACoGUnHbBzBxJEgQCBrsDO4iu7wbFNS7F7ateZJPoZNzRwz3bXwY7Lh1I2h9SB9flXrKcm2jLVisrB+7dm2IO2/lWi5kYa+y/FkOQx3Eeeun3rzfHqeaCaNuHehrinSvHsvPCfH6U+QEpqsRE80MR5aoDKriX9pa82/IVbT9yRNFtwPr/m+1e54V/rfH7I5lb/ACF2tbiB6qQhUAcqQHKBCpgKgBUCOUwFQAqBA5Xy864jTjuAJ5G93mdgMsEE6Ag6n0Fe8iraI0dpFO/LmCvEsWbjBiAImInadJ1rco5VYyxd55i45atP7vPbQkq5ZjByqemY9BArPUjKU7pbGqVSEKVr6tsKONXSWS4ShVQdLbgtJG7CBI6ad1QqxlJaIwQtBWkrN9QD46Ua8GQ/ENSO8d9SoJqNmaKdrlHxwnIs9/2rTSSuyOObaVw89kn/AJa7/wAX/wBi15X8R/54f9fuyrD+6HVeeLhUgO0AcoGNYqyHUr3xvrU6TkprJe/K24Iyz2g4e2FfIGBTKhaD7tiSewCf3lGvrXs+G+0xVq7v06rzI4mLitel/UzW3fZD2flFdtHNCTla3iRmvWVlU7TLptqJy9QPpNZcRRp1lkmaqUaijnS0Nm5a4yMVYS5GUkAld/DQ+c14DG4V4eq4bo1J3VyyU9qs3IZJJqSInKbEeWqAyq4iPxLR8W/IVZD3JfAmi24H/wDL7V7zhn+sv70OXW/yF0tbSJ7piFTA5QBymIVMBUAcoEKmAqAFQIHK+XHYOGpR3ABbts4xQlicixmJO/WPpX0inHKk3uZ6ta+nIJuXuW8MLQuModyGU5xK6Hop09fGrY2krlGInOE8v0JOIVUtH3UWluP7opAhpkHKBtprPUVCUO67Cp1m5xctbFcmKNm+oEFnKWwGPZYMQMwPSO7xqpJxqWRdKeelZ9Wx7m/lgX7nvEIR1XtAKxD92g2bp5VdJO9iuhXUFrqZbxy2QoDAgzsR4Uqe7NOLd4xsw49kv/lrv/FP/IleU/Ef+eH/AF+7I0PdDivPFwhQB2aBnKAIuOUspCnWCTDQwEQCPWu/wLDKUpVny0Xn19C2k1GV39NDGOfMeLjpZQkW0LNEySx6nv0/OvUUVuyHE5Sc0pb2KThXDvfF8o1UAjxloq6TsZMPSVRu4Y8v2bmF97aIyucoJkEZTDeRBG/rVEm7ndweGhKDj+lv49Aj9ntnI10agEB8piAWJ1XwMV5nj69yRnxWHVOV47P5Pmgwnt+n3rz3IyEqpIizs0AeGNIZXY/4rfmfyqcPdkSRZ8C29D9q95wxWw3x/Y5db/IXS1tRE90xCpgcpgcoEKmBygBUxCoAVAHKBA5Xy864iKnFXaQEDkvhi2bQC7kdo97bk/avpFKWbUw4iGXuk/ieGVnAIJIUBfDUzHd0+VSlTurJldOpa91oVv8As+1blsskSwksQCdJAJgH61KMMq11CU80u7oSP9nrcTNcWSu0EjeoTjeN2iUHaVk7FjhMUyW/xQSJPbJEx49+nzopykl3kKrThfuu5nXNfD1u3rodhltqbhuKdIbVPAk7RvVKlLM2jS4QVOKjfy8Sd7KEIw14EQfff+xK8z+Ita8P+v3ZZSTSsw2mvPlh0UhimgDhNCTeiApeZsSU0EQyxmEaKCC2viTXvcPhlhqMaa+Pi+ZvwFNT7z5cvH+DDeLObl25cAhS2ngNlHyFboKyscavKVSbmyw5cJS5A2YQT3AR9xRUehv4VSU62V9A+wODe84VxDZcx01Pdm7pHXrVSTZ3ZVIUYucdnp/55FvyzhytwgghkV7b93xKyR37t9K4HH5RVKMH717/AAMGNmnHTZtNejT+wQE9r0+5ry/I5xIQ1JEWejQI8tSGVvED2rf8x/KpwWkiSLXgJ0/1fave8N/1kcur/kLla2ET2KYHaYjlMDlMRygBUCOUwFQAqAFQIGpr5gdgcsiWA0367VfhouVaMV1W5GTsmxnhWMt21th3RCwByswG+ukmvosI2SMNaopzZ64neBuLDD4HI11Oo28P1pTcr6E6Cg07+BHxN3QAqCC2u42E/nFJ1WtGiyOGi22mSrN74lC+cMOsjSemlTVQrlh7WdyDi7rlSjAZTOrE6RrIgbj02qqVRvu2LoYeK719igbinDraMjYi0Spk29HLOesDqOm8dahG6e2hCpUjst+v9+Zc8sNaNt3sMrW3aQViJygEEDY6bV5j8QK1ePl9y6nK8dS5muAWCBpAdoAh8ZuEWLpG+R4+VasFHNiILxRfhletBPqgIe5GCGkmdYI2Y9kmOg7q91yOpXcnXko81p9wZu8Ie4oS3acIMpe4VMBY1I/iYkmAPCrovS5xuyzy7NaX+Ab8F4Lbwqi4tsX293p2Q0tlns+Gw75mp2tqWRg0+zTy66+v9fQt+VbbKLr3VKsSrG46lZAB0kjpH1qNPxNfEZQlkhTd0tLLUscObZa4UYMc7KxBnYkjXyIryn4jX/NB+D+v8mOcZxUcytojrHten3Nee5ECRbNSRFnQaBEDjfFkw1prtw6KCQJ1Y9AKvw+HnXqKnDn8g21BQ8H4pdRb9zE27bEZ1shCVQHZSY3iB1r1keH4OEcqhfxvqytZ3zsP8h85scU2DxKhbssEK7E7xr0MGDXSw8I0qeWOxlqx7xpymriocBpiOzTAVMDhpiKDifOWCsGHxCZhuqS5HnlmKV0PKz3wnmvCYlslm8rP0UyrHyDATQpIHFouZpiOTTEKaAFNAA1NfMDrgn7RuYHwthVtNluXSVzDdVAliPHYT411+DYOOIrNz2jr8eRTWnlWhj1y6zakknvJJPzNe2SRi1DPkTmJ/f27V5iykG3bLa5CSIEnoYihaMktUaZiMpuIOgVn6ydVG3zqUmEVoOro+kiRpGmx/wCtRuSTdtwB9rPGHVreHRj2l95c721Kqp8NGJ9KeVbke0la1zN7SuxhV6HQdw1NDEk3sFHJPFr2DurcIb9nuMlu7/D2jlVvBgT8tK5nE8JDE0mvzJNr9viXUnKLvyNuJrwZsOigDs0AQOJY1VBUEe8AzqDsSDoPGvR8Cw61rPfZfc0UaLlq/degNjANdVrqAIjyzoJgupMgDr9BJr0UlfU3e0RpTVN95rRPwZYcGW21tSDfQakAsDmj4oX+HwHdVkNijFqcajuov7fHr5kfE4hlJENo+j25FxkAMwI7AmJMneiTLaNKL5rbZ7J/fyJOM4rh2SAbvaAk52JEdO1IO5ozxsOjhMRGd2o6eFvod5awzJmb+7cSk7mDEx03rz3H6V6EZ9H9UHEKsZ2j+Zbls57Xp9zXluRzEP2zTRFjk1IDNefsar47C2WJyq6Z+45iOnoR6mvT8EouNKdR8yue8V4hZfvrDQzFM0s5cKw8ICwOldVJ7otaS0bM85vvLh+IWb9uQQAxOmZipIn5GrqV3Boz4iKUl5G4cKxfvLat1IE+cVbB3RjasycDViInoGmB2mAMc8YW7eRLKXjaRy3vSBLOoGieAM6+VU1puK0LqMVJ6mPcycvPhXAYgo2qsAR899aUZZkWSjYrcFAabb9pSpEGCOoYetKTaBRT0N45R45+1WFY/wBovZuD/EBv671bTlmRnqQyuxeTVhWcmgDtAA2DXzI6xl3Pati8XlUgLYCK3f2yZYeWlet4NDscO5veT+hVOnnlboeLXJTLl7RNsxLCJ6R001rrdtdXEqCvYq+KcuXLKG4CeyQV1101PToRUlVu7EJUsquafYxGe7bbabIJ0jUkEzVjd7FeWyZYXX7Y7ht4TSego7GZ+2DAP7y1iV1QqLTEdGBZl+YJ+VTiyElqN8j8FYRdYBwVJO0Kp316mB9apqVL6I10aeXUMcTw+wbF21JZXTsjQKsdrsgdQYJNZ5N7rdFrjpYIOEcTtX7YezcV12kHaO8bj1rw2Iw9WjPLVi0xxkpK6JwaqBnoGgCsx2FV1ORgxZ1znSYkdkdw/SveYKNJUIqm7pW/k00670UtktPPr5jlwBbeVQRA3AnINNY6mCT6GK12IxTlUu+vr/dimsY6LPuLN3NAZkeIYD4ihBGk9CJp30smdKdC9XtqsbbJrl5knCAJZQ2my3GALMQSSwHaDDz08qfJWM9VOpWaqK8VsvDlYk4hDfXKwyB9WCrPbH94THguniala4qclRlmTvba75dPqOpbFtrKAMAAwXeCIkz4zr61yONx/wDhvwa+pXKTqRnNtX0v/eg9dPa9Pua8XyMqHbRpoTGsPc97nVgyJqBqVZwPiOmqr9SK9JwjDwjJyvd25cr62v16+hVNuxlXtO41+Mtq1bRFtFLivH4jMs5ZPRdTpr413MI6c4tw21+JVVbjYK+F8yi7ZRzYHvGVWzenlSay3iaorMsxnvP2Nd8SC4gBRAHTMTWiiu6ZcQ+8jYfZfjWuYJMzhyJGbqNfhbyGnp60Q5ozz3DHNVpWelamB7BpiKPmnDqyKS5QjPBB8O7rBAqmqkacNe+hRXsKt7Dm3eIuZhuBA8xVSZqcbMEuK4bC2LHuLIXNmB2lgf3iW+kVGUrjSUY2Lj2c4iLpUHR1JP8AlO/1NSoN5rGWuu6maNmraZDs0COzQAMlwN6+ZHYMN5j4j/8AcHa25E3MpgkAjNqD3jwr3fD6TWEipdDHKdqugeYfipuJ7uQhGsOY26qZFC0Nqavdgpxnj3vnSyryEJzMDoWnYSdfOr407d5lEqinLLEv8Ji8RKsLgIgDW2Dpp3eX0qzNEk6MuZOTjWJkyqNr/Cy/c0rpsPZ7aJlXzTzC1202He0okgu0z4gAQIbx6U8ytoUyp2dmDfBeY2wpyNLWzpA0I7/Om6edXW5GNfs3Z7BBf5usfs7hDce6ym2ilYyhusx/UVBUZNq5ZPEwyvLuCvBr7WXzWnZXUjbQiOh7x3g791SxFKNWOWaumZsO7XNg5b5kXE9kjLcABjo3fH9da8XxHhjw3fi7x+h0IyuXuauSSBnEMG4mgU5UsWTduwYUvcbLbBG2ysa9XwKm1RlUfN2Xkv8A0I5pScV0+p745f8AeuEtPraXPmn4m8D0gD867b1eh18HT7KDnUj7ztboikwdhjcRVElojeIPl/WlRW506s4qnJvZfYNWwOQLlY9gbFtzoOu40j1q9o85Gtnk3JbljZQG4dJjsmOpjUknoARpU1Yok5KHnr/fFjXFvdIfeFo1RZLadrsqBOigkjaOlc7i1OU8JNRV3b6FcaslHLLb+7/yRLx7Xp+teDWxajxexi2kZ3ICgT5+A8ato0Z1Z5IK7YWKLinM9o4YujfiOkBOqZhpm7jrXscFgvZaeXd8yNNKpNR/v/pkOLtlyGJkTrO//WulG0XZIjOk6sXUzKyfPf8Ak0bk90OHGoi2WUnpE5te6Jqia72pZo/dd14Afzc6X8Q72joAFB6Nl6+XT0q2LypC9lnNtNPRXLLkrmbE4JMqANbJLNbddPGCNQak9G7WIxw9OUI5oyvq2108jZeXONri8Ot4LlkspWZgqYOvUdfWrEc6pFRlZO69CyW5UiskK1AEDjuEF2y4jtRKkbgjXT5VCaui2lPLNMC7mJyv7lQQ25D7jvOtZtjepJ6oz/mElb1wqzQCZOggiN/CTRFJkJ3Lb2a8dtWsQwvEAupCN+6skGJ9Kuissrmap3lY1+1iA2orSjKPq1Aj3NAz575n5+vXiyWPwreozaF3HeSR2fIfOuDguCU6SUqvel05L9zXPEN6RAUqZJmT1767qslYoJl/il91yM5K7bAGPExNRVOKd0iTnJqzZGtoQZ7qk9SNy94Rx57LKX/EtggsjAarsQDuO/zFZq+FVSLUW4vk0+fkaIYqpHnobVa4Th2AItLBAI31BEjrXhZY3FRdnNnQzy6mZcy2QmKvBB2Q5AE6Db717HATlPDQlN62Mc/eZTYu0GBzKesEaxW2LtsVTSktSBYwqaySSBIC+HefKrmzG97E3BWyGiMoMGJkTqJmq6mxdQvcusFi2sulxDqpn9Qf661lq0o1YOElozWnZmu28SpUPPZK5p8ImflXz+VNxk4c72NJmXBOeLC3cbcvZs9+4PdHLmQW17KTGoIEnbrX0DDYTsaEKa5LXz5lGGxMI1Lydlffw6fEJ+EJhWN249xbwEFMrEEz8WYbiZiD41Zky+8dt46deMY0LJ89meuBXQ2KTKAo7WmsKNTAn0qEX3jVjI5cNLM77fEEPbHf/wDFpbAAyW8xjSc7GJjuy/WtkTymIqN21PPs2Lj3t0s5GiKpd46l20PTQVCpKxpwdF1IuUnpy+BA5t5mxNx3w7tNpSBPeVjWOmopYWTqQjUatdbGfF4iDTpxjbXV6mkcJxxXB2bl86iyjOTvsCJ8TI+deExVFTxk6dFbyaXr9DVRu4K4CcV4mcQ9y4xIAEKskgDQBRtvqZr1eCwscNT7NebfU01IJ04TgrvVJdfF/b1KINrJO5I8613V7WHknGk6jkotXWmtx23aE9D86ST3vYnUqQvGLipZU3db7c0OtfZUa0JyXCrMNdcs/TX6CiN7uVyNaNOWSPZtXSv8ugycMOmh6aR3UJyy94lONFVb0pSWllZPfny5HHf90HzMjp/2qSTtqVTnBVbUm7rTvO2yNO9k2Omxdtadhw474cR+ampwtqkYMbnlknJLWK28A7RqsMJJtNSAH/aDxg4fC9hir3XW0GBhlBBLsD0IUHXpNRm2ototpRUppMzLlJ7ebEu75EtrJuEnMM7GDPfAHzrJUUtOrNkZRV7bFFxTiCOCLasFYyWcy9zuJ7vKr6dOz1KqlS60Kk3Iq+xmNv5F4x+0YS2xPbX8N/NdAfUQfWpLYqluFVp6Yh6aQHybNBYIrt9PGkB1kI0IIPiCPzoA7NAHmmBvnKmJz4PDuetpPoIP5V8+x9PLiqkf/szpwd4pmd8zKP2q6QTq7H56167At+zQv0KJLUrlXX6ehrXcjYp7WIIaBoJYabmZGprRZWMLep74a0PsT0028ZpVNUSpPLIt7h6d81QjYzROUL638EbTalQ1pgeqtOX0gx6V5Pi1LsMQqsd3Z/FGiHeVmQcRy5h7mGdBbQXbWdEdQAwZJA13OqxrXo8HiJTjGb52fqV1qUZRsgAuWjMdZkEbid4NdtrkcuMmnmW4ScL4ni7EZbvZ/haD3d4nWKh7PHoX+3Vn70r+eoI8zcWfFYm5eeATCwJgBRlET8/WqWraA5OWrDHl/jOHtYQLnKsltj21gFyC3ZOxlmiqp0pN3fM6dPGUoUVCL1S8tQc5a4WcZikQ/D/aXT/hBGb1JMetU8SxaweGc1vtHz5ehycPT7Sdn5sPPaCGXDhUHZzIGj91QDHpIWvJ8GlH2jNJ62fq/wCs7kKSqJxbsAWGwGIu/wBnYvPP8Fu4R6kCB5zXsFF20KJ1oueaVl5PT0CHD8p+7+NExN5v7hL1sC14trmZvDasM44urpBOCXN2zP4cl8ySrUJzcpStr0ehLHJF4CL1yxZc7W3unN9BHd31qjCotkWV8Zhark5R1dtvD0KriXAr1k9pSQNcyyViN+8fKqnNpZWtTdSVCrVzwqNJLS7Klrsx2vqdN6tk9HoUUKSzwtV67siWRqx38e/apa6W0MzdNXzLNZS1SvzLrgGJZGcqzKSF2YgnU91Ec3MpxvZd3IraIKcFxq+Nr1z1Yn86mc4tMNzJiQdbk+aqftUbsdgW5543dxN5EdgFsqSYECX3J8Yj6029NSyC1B1MW3u2tg/hs4fLGrFRlWT1A3jvqvKr35lubSxXYi9Jq+KsUSd2NMf6+dSIhx7MeNpZe8l18qsFdZmMwkNt4EfKmnYjJGpYTjOHba9b8s4H50XRCzLEYu3/ALxP9a/rRdAYLyjyLcxF4C6OxEwrgHzZh8Kgaz4VC7l7pdpG7kFPD+FWrJizbUGYzfETH+I6xWqNJJamKVVyLK7bS6rLdRWEaZlB1pyprkRU2jOub+WP2c+9tSbLGCOttj0J6g9DVMotGmnUzA1bFRLDbPZ9cnh9jycfK44rw/Fe7jZvy+iOjS/xoHOYsAGx7gz7shXaMoIXKAYLGN673D6yeFi1vqvmQy3nZl5/9M4YITlbaVIbUafEWgDTu2161pTne7ZY6asZJxFVUggiDruNwYNb4Svuc2pCz0J3DeD4m+jNh7TuoYyylQDEaCSMx8ppSqQjpJgqcnqkWFy1cYB8jKokFiDEnpt4VXojTq2EPImKKYnKSYuKV8yO0v5N864/G6WfDZucWn9mXUtGFuOGR36SVurG7EGWHrBHrVPB6+ajke8foXMzy4qtfGXRS2k90yJjwr16Tyq5w5NZm1sE7YQMAoiWhRDEjXwNSnNQi5PkQhFzkooruZvZ7ZsYV763bmcFVCtlKsWIHdPfXOoVJVHZm+rTjDVAfcxKKMmpuDKRKoUjWZB1nQRWxu2hlXUPPZTbQW7xge8zLJ65SNB5SDXivxHUlOrH9Nn68ztU8K6FOLe8ld/sF+Pk6BiunQAHfv3rl4XFzopZUvik/sNwUtym41xW/hMNcuWbpzzbH4ircBLXFSTnnbMa7uA4tXq4jLO1nd+VlfT0M1bDwULpApzHzTj8NdZGfDXGABJGEsiZG3w12cJxD2iCmo2uSfD32bqJ7cvIZwnP7tdD4xbbrkPw4awbrGOyodl0HnWyE2/eRmr0qcfcb2W/iEPLfO+FxTe4Nn9ngFld7isGHUAACGM7DTSpShCorNFCnKlqiFxPkG8uqPbuKScozZXidNNtj3xVTo1GmkdCjiKDqRburaPmvhzBbGcHu2c0hwAYJ3WdP3l7Ph6VXK8XaS2L1DO3GlJO7tvbx2+Ro+Cw2Cuowt2gSFtibeVGJyBm7QOZhBXTaW61SrpFdRSqO0+Wn8AnxjGLhb2QyyESrbEd6sPDv8avjeSMVSGVkvh3Fbb/AAuPI6H5GizKwe5hxha5lGgZwemuWFHnt9BUUldsvu1FIrL14f8AbpU0rClIiMdasKhGgRI4Zdy3kk6HQ+v9CgGG2G8KgRZMAPcD40gLp7FvB2jhLJzXG1xV4fvHpbXuUT/WtboRSVzPVqOWiKbEY0r8PSdtz4D6VYo33KibZctbCn4xAbx76T0E+qJAUMGRgCraEHYyNjSauCdjK+aeBnC3ezJtOSUPd3oT3j6is045Wa6c8yNT5GAGBw4HVJ9WYk/nXguKXeLqPx+x2KatBeRU+0XD62rqk5iChGUkaGQZ6b10uC1sqdO3iV1Y8wVwXNl7CsjFjcUf3ZIggyNdDp5zXolSle+i+ZndZWyu7+RLu+0u/P4eGtr45AT/AMtTcZ/r+SIJw/R82P2ufsaQJYp4ACB8qrcJfrfy/YsUo/oXz/cg8S5ixF4Zbl1nWQQpJ38jRllzb+I8yWyXwJPJmIH7baziNGAnvKmK53FU3hpJeHpc00aLlF1L7Gj8Uw4uLEww1Uz1ry2GqTo1M0UWLQzWyVN0EmNWOg06+NfSqMs0IvwRwqvvPzCzht0LdSGjfUgd0xHjFRxavSfwJYT/AC+p758xgfD+7DfC6v0hgMyEDvIlT61jwukzbiY9wHE4CXw39m0sDshzAzI0I8B1q1zea6MltLFh7POHYm1eb3li4iMhBZkKrIIKmTHSfnXD4zgJ1oLslfW/7nZhjoVcOlN96PzXUL8bch4kTA2IPU91eanhatHu1I2YQkpK6B7nMzg3/nw//rJWvhqtiV5S/wDyyFf3PT6gDzzis+Ovqp2YKW/hgAH1r0HCqeXDQb8yytXeTsodNX0Bxmk/QeQ2rrpWOTOTk9T1hsW1psyGDqNgZB3FKUVJWCMnF3QR4DnUjKt1GgfvW21Hfo2npUYSr033ZX8GvuW3oy3jby/Zl7wHnazbvWjcuObdsEBQurAqYVt1MSJ2OlQVSrFyvDfoyHYUm7xn6oOLXO/Dbsgws6wbaa9PiQhqO3h+aLXwLFQqfkkn5MmLw/A4tVPurN1I0MMWUjSGYnMD5marlKLWaDJ5ZJ5Zr4gJzryjgsOEyXXstJ7Ot5nUwAchYEZTI03mrKMnOVmVVIJK8QWx9u0q2xbue9IcDNlNswRMFTqpFSlBxm+glJZEnuVNxNezr31Iiztvx9KYjpoELCW8767CSfIa1XWllgbuHUe1rpPZas1TA8vXlVRlU6DZh94qcabUUjJiKqqVZT6tko8Ju/7tqMrKCw4hyfdtqTbb3nVujN+taY1k3qZ3TaBHFSLgB0jVhsRGsR6VoRWSMJcJOcbjp9qUtdwWheYZg6yBr1HjVfgDRE4vw5L9prVwaN16q3Rh41KUboIyyu4McP5hvYJhhb6qADCXFBIIYyCZ6a+lecxvCYVJuprc7cMb2jvJegQ3eJOwhspHcVB/OuZHBUlql8zTdmZ8wWlF+6FAAX3YEaAaZjXocLfIr+Jhqxs21toONiY2A9asAkYW2zRIj6VNUpPZEHVit2W2D4Mz6+8QDxn9KmsNMg8TBErA8rPnDLftkqZg5xPrFRqYOco2LsPxCnTvmT1LrGOLZIcwRr1PyrjTwtSEsrRqhWjON4gfwB8wRv5v+YxXoqPupHIqqzCjFmBI3GoP6VfZNWZTFtO6KDH4p3MMZE7ePh/XWqFRhT1RplXnU0YVcNuXD8dy48aku7HX1NY5NsnYlcbvIFTNbntQrEDskyB6HafGs84qacWaIKUVnRRjigGyjTxP6Vj9hfQ0dvHqVnMXFmuWfdTlzPaEgtp21IInxqzD4CEKqnb+srq1k4WTAvEaaayYLE6kkiSSfGa3UtSeKShCKj8RmrzANsJoAbIoAQNIZqXA+CWl4abt+yhYq9xQRqAfgBjvOvrUVFPUlOd3oWvJvLPuLCXrLsLzgXCGPYZW7QRlG2ka99EoZiMariwC5h4i17FXrj/EXZYmcoXshR4CKUY2ViTd3crxdj8qdhXOG9RYLjZuUwHMOqkwzhJ2JE61GcnFXSuSjHNpexecG5fadLlp1OUaPBie1owHSs9SpGdl9To4CXYZ5S5rS2ptmCug7EVtumccsARQRCJYHd6VGxIqeJ8t4W9nZ7S53BBcL2tdJnvqWaS5kXFMyrGYH9nxD2Q2bIYmI6TqJPQ1ri8yuZmrMctXsjgDqDpQ0JFjeU6MOoB86Isi1YHeeeDftGHLoJu2pZe9l/fX6T6VVUiXUpWdivs4i1kUnEiSoJhXOsajTrXOdCmt5I6Xby5RA7iLhrl0g5gbkBtdcq+OtWRSUkl0Lb3w8m/1Is8HZUbiT3/pW6nRUd9znTquW2xLVhO3qavRSTLN87ICT3D+tKmiDLPA32BhgQRG/wDWtSIsa51v5bGYAkyBpJ3BH6VjxMVlu0jRhnLNZA3yg5iCD2dQDpIP9H5VDDvctxDvbysFOMcRIIynWtZlRU8PtB76r0HaJ6ADUfWKzV5WiXU1qWXEOLCypCkC4+09I0La/TxrLCGZ67GgqlxV281q374tmZQAWkfKrKkIRi2kTi5N5b7kLGq4uMI2OvcD11rnVJ2e51cPhYVYarXwFcVfdhjv7yyP8y3BmAPgCh/zU6ebtIO907mPFUexcoPdW+YOYlSDB3AUGPARWqklbQpryby36IjuatKDytAHi7QM9WbMnXQeNRb6E4RTersgvxHOVx8P7h4K5baSAQ3YI1nbUClG/MKqhfuO5ej2oBVAt4U6AAZrgAgaD4VqZTlAK/ii7M5EFmZiBsCxJ0+dImcF/wAKAuI3B3fWgDyHnYUAda3O+tIB3h2FuM6pZLZm0UKdSd9AfWozinurltJu+9tAowGKx+HOsn/C4ZJ9dqp7GMXdXRLtW/esyevNnEf903+u2frRln+v5CzUv0/MIeKe1LH20bNh7dhtPdq+ZveDZoYEAEaGDuK3aGJO+zKnGcy8wXBIZbYOv4YsjTzMmlfoh3iuZG4Y15e1iCzXSSbjMZJJ6zV9PYpna+hfW0l/IE/lU2VFhauSI6dPuKg9GPcS3IOmx6Gm9UJGX8ycF9zfuEEgZla0R3Egx4QZHoKwVXaajyZ1aNNzoOr0dikw97Mx2OZyxB3mSaIws14A6n/G49dS04Vi5JgBjGoEE+fjVkcS4O018S5YCNaN6MteaZNOLgfC0+VW+10+pU+F4lflLDlrFksSRBBiD0FaKFSNRNpmLE4epRaU1YI+LD4D5j6T9qvRmIGPh7Lqe4kemtU4mDlTkl0NGDqKnXhJ7XV/IoeVnW5fYodAoABmdDuAemtYMFFxTudLi1alUmnT+L6hBxSxlG2h8NJ866COQgeTF3LbH3YUuQV1MBRpr4nwrDjKihC7NeGjeeuvyKDF3i9xixkzHy0qyn7qJvcmcvXVTE23c5VTM0+OUgbeJpVk3BpEqTSkmyVfVrs3MzBWZoAHTzrkzmozasrm9YqtkyxlZeH77nBbVbWTWBdR8zEkjMNRvAH4YNaqEnNJtbP7GGppfx/cH8TimuMXeMzRMBRsABooAGgHStBWScDw0vavXYOVFMabtufkKy1sSoVI0+bZbCneLkVorUVD1gxr12pDu1sOCCaBCLd1AHkvQB4zUAcmgBZ6APVq5qKAJbikMuuSh/4/Dfzt/wCm9Nbibsjc7FWFY9+y2/4E/wBK/pUbIDPOYeXMTj0t2rFv9/O1xzCqII1bvM7Cic4x3I0YNu5pF/hvvRZw5C23t21kgSpgBTl+VV9qXSoX1I2J5Gtt8d0x1gCakq7Qlh0wQvi3bxL27ZYovYBfcnrWunJyhdmWrBRk0jzd006HUHupvUrQ6i54H72/nHWoXy7krX2B/m/CC5bBEe8tksqyJdYOYAbnv/y1Cok9S2lOS7vJghgcEotTlGbORmnX440HlXNzy9qUb6fwbbLsr8xzA8HDXLGckhuz2ezoFZt1FToV3Vm4sjUjkjdEpeAiTAYiT1c1jr4nLNxvs/A008zind+rJWD4ebLfCQG01B1+fnW/hOI7SclfkZMbF5U2XuLvzbH+Eg127HNIznSmBSLZ/Z7llkYTLKYOoETqPSuDhZOOKnTa6/U6dZKVGMgt4oue30OxkV2Ec4FfdKHEzl1k6Ek+RrDxGEnQeXdamvCySqK4N4+2FuuBJEyCdDB11io4SbnRi5bl1RWk0Rxd3030q+TsiIV2LDGzbCoSYB0DGZ12ArgypTlVlLxNSmlBIr+PW3RCHQrmyxKkTqw2I1+KtuFg4p36/YpqSTehQXsK6uLZXtkqAAVMloywVJBmR161rKzSMNwW6mF9zCgZGDSUBJI1O/fXEnhKk6/atc77o1xqwUMq+hlqbV2zIOLQB7WgD0KAG7lADuBwNy82W2uY/IDxJqEqkY7mijhatb3Fp15EpuEEHW4pIBYgSdFBY6+QI9arhWzyska8Tw3sKeaU03povH+9BPwht8wHhlMCoe0eBdHg+ZaVF/fiNNwthrI+oprELoKXB6iV1JfM9WGMa/Sr+djlZXlUuQU+zrDl8ch6W1dz/pKD/mqUdyuWxsliplZLBpAFNmwFEAADuFZnHU0J6Ho4dZmBPf1p5UGZkfE6HQb71XJalkXdamac08IxD4lrqWmZAB21iNN9Jkn0rbhZxULMx4lNyuVGFvyO0QAN508/KtUnYy2uUHFOa4lbEaf3hGgI6oD18T8qolIuhCwMXbruwuM5LA5s51bQyCftVTZctCzXiWZCsKAWzGAJ1fNv31h9lXtHbX+Bf2v/AB5CZhMWS1jO2ia7RByFRtvvFQwlBUqspNb/ALjrTzxshy/xOC3bbKCYjTTpVNbBZ6jkktWWQq2ik2ce5mAbOGBmO3PrtXR4bhuxqN6aoy4qpnjYks82/Qiu2c8asPKqfDX0oGyPxLCyhdVaRmBfs5QWR1XTfeK51Wio1s63ZrpTvDL0Lbg3EFe0VgI66MvTTumtEHdXM8lZlbjbWpIGu+x2qTSasxptbApxy7N5zCj4RCggaKOhrNGOVWNad9RnhmFzm4cwARCdY1LEIFE9+Y/Koz2Ga/h7KKig4+AAB2WUAACOlV5fEhfwM35v4uly9+Hcd0QZUdyxzzqXXuHQeppEhrkThtm7ee5fLBbeUqF/eaZ1Mju+tU1q8Kek+fgTjCUvdNCvXsGo0Vif67zWZYqhyg/Qs7KpzZkfF7SrfuhdFznL5HUfnW2nLNFSKpKzsRk61MR7G1AHpaADHknlm1ibb3Lk9m5lAEagKp6jxotci2EmL5CtMPwrjoend6xH1moOlEuhjK0bJSfqDWG5buYfHWUvMGW4VVTpDA3EzLp3jMNalGNtLEataVTvSd2aiOE4ciDZtx/KKeVFSkwe43yDhSrvaL2SAzdliV0ExkY6bdKg6cehop4qrHaT9TNP9l3f2cYmF9yXNsme0Hidu6OtO3MjndsnLcNPZRhtb93+S2PSWb81qcSqbNLsmpECSDSAL81UyLoiz1G5OxGvJmPa0A6DrUGrsmtEP2FGWI06VdHYpla5mftX5LDWLmIsZgV7b2wyqh73gjUjumPWrVJtWKMqi7mPYOwW327948hMUEz26qTlWYGpJ3NFhD+LwiLb0mQTmPyAAHiTvTsFzxhVZhvA86jlGSRhxu2sdDrEfnRYRY4Ljlq5YSwlqCGYh5Hido6+dWUJLOkRqx7txyBqO/p410TIRuHPKHU6MdvOKhB3RKSsxzFYg5cgYgM1sNoDMMIEnUb9KhWjdX6EqTsypwF8gkkyTqfE9aqjoWPUsxfBjxqy5CwNcfw8OWHWNKz1JWnlNNJXjcb4bhSVU/x3FQfnVU9yTYVfsxiC2m1QsK4PcY4YSVAIJiAdtJGhG25prULk/htu3btqAW2BPiarcYvVkk5cj3cxS9J+dLLDoO8uoMcYI96SOoB+kfarI7CIlumA70oASmgAl5cxD20lGKksdiR3fpSIsLuH813F0cBx3/C300+lO4rFDzdxkXcQl1JUYcWbkNuSlwMwEf8AEB9KL6DSNUtvMHv1+dSIjPFwzYe8qCXa26qNtSCBrSY1uBnDuEueD37TLDq7uBI1y5TvMdCKS2HfUc9lbfg311zLehh3dkD7GpRFLc0C1TID4NI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114" name="Picture 18" descr="https://encrypted-tbn2.gstatic.com/images?q=tbn:ANd9GcTv1rSXi-lE2ZgRT4yldQ000ArsfXXYy4LAUzNoS2LT3B8B4R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5093126"/>
            <a:ext cx="2162175" cy="16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encrypted-tbn1.gstatic.com/images?q=tbn:ANd9GcRfXHJOT_UpnFYZTNIFnfw7j2z-pTyH-BKr4wO13X-adh3HOHPU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0254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9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27889"/>
              </p:ext>
            </p:extLst>
          </p:nvPr>
        </p:nvGraphicFramePr>
        <p:xfrm>
          <a:off x="0" y="0"/>
          <a:ext cx="9144000" cy="711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4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ja-JP" altLang="en-US" sz="30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3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3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242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 Global Football, S.L.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3" marR="7823" marT="7823" marB="0" anchor="ctr">
                    <a:gradFill flip="none" rotWithShape="1">
                      <a:gsLst>
                        <a:gs pos="0">
                          <a:srgbClr val="12AE0A">
                            <a:lumMod val="86000"/>
                          </a:srgbClr>
                        </a:gs>
                        <a:gs pos="100000">
                          <a:schemeClr val="bg1">
                            <a:lumMod val="93000"/>
                            <a:lumOff val="7000"/>
                            <a:alpha val="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  <a:lumMod val="97000"/>
                            <a:lumOff val="3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223224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18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≪スペイン留学≫</a:t>
            </a: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lang="ja-JP" altLang="en-US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バルセロナでの暮らし</a:t>
            </a:r>
            <a:r>
              <a:rPr lang="en-US" altLang="ja-JP" sz="1600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1600" dirty="0" smtClean="0">
                <a:solidFill>
                  <a:schemeClr val="tx2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海外でフットボール挑戦をする。言葉では簡単でも、実際は、決して簡単な事ではありません。フットボールは確かに世界共通言語です。でも、その国にはその国の文化、環境、価値観、伝統、そして言葉があり、そうしたものを理解し、尊重し、そんな中で、自分自身の武器、日本人である事の武器を上手く表現して行く事が、成功への鍵となるでしょう。</a:t>
            </a:r>
            <a: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16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ラテンの国スペイン、様々な人種が交差するメトロポリタン・バルセロナ。そんな国際感溢れる空間で、大いにフットボールにチャレンジし、国際人として、人間的にも逞しく成長して行って欲しいと思います！！！</a:t>
            </a:r>
            <a:endParaRPr kumimoji="1" lang="ja-JP" altLang="en-US" sz="16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6" name="AutoShape 2" descr="data:image/jpeg;base64,/9j/4AAQSkZJRgABAQAAAQABAAD/2wCEAAkGBxQSEhUUEhQUFRQXFxcYGRgYFxgZHhgYHBcYGBYVFhgcHCggGBwlHB0ZIjEiJSkrLi4uGB8zODQsNyktLisBCgoKDg0OGxAQGzQkICQsNCwsNDQ0LC8sLzQsLCwsLCw0LCwsLCwsLCwsLCwsLCwsLCwsLCwsLCwsLCwsLCwsLP/AABEIALEBHAMBEQACEQEDEQH/xAAcAAACAwEBAQEAAAAAAAAAAAACBQMEBgEABwj/xABFEAACAQMCAwUEBggFAwQDAQABAhEAAyEEEgUxQQYTIlFhMnGBkRQjQlKhsTM0YnJzksHRBxWy4fAkgsI1Q1N0RGSzFv/EABsBAAIDAQEBAAAAAAAAAAAAAAECAAMEBQYH/8QAOxEAAQQABAMFBgQGAgIDAAAAAQACAxEEEiExE0FRBSJhcfAygZGhscEUNELRBiMzUuHxFXIkQzVisv/aAAwDAQACEQMRAD8ArxXuV88QmgihIqIrlRFcioovRQUXoqKL0VFF2Kii7FBBdAqKWugVELXQKiFogKiFrsUEF0CogiAqIWiAoILsVELRqk0CUWi1Yt2qrLloZGrC26QlaA0KRUpbVgajVKFpwFIFpbTAI1WhaYBGFoWmAUirS2mARhaFpqXNTdFtGcgkKJgcz6ClLgN04BOysJkAjkQCPjSh1i01UpFFS0QjApSipAKVMjUUpTIttC0aXzciu/a8qhIqWmtDFRG1yKii9FRG16Kilr0VLUteihaFrsVFLXYqWha7FRRdioha7FRC12KCFogKlqWugUEqICohaILQtTdTpZpS5XNitTpaqsuWlsanVKQlXBqkVKUlOGqQJQtOGogtC0cqkVKFpgEYSltNSMJQtMAjC0LTUjVKW0wCocW76H2hDa2xkwSTjHuMelZ5nP5BaImsvUpjpUcKe9gtP2eQEREe+TPrUiMm7tkZAwaN3U4WrbVVIwtC0aRqtKSmpSKKBRARgUtpqXzUiu/a8laEipaKEipaK5FS1LXoqWja9FS1F6KloWuxQtReiopa7FRBdAqKLu2paFooqWha7FBBdAqWgjW2aGYJgwlTJp6QvVrYeqnSzSF60NiCnW3SFyuDFKtulzKwNRqlLacNUgShabKjCULTBqMJQtNlRhKFpsqMLS2jSIJQtNSMLQtGkYWhaakq7Ta1bdtUkBnZcddoIJPzgVMpcEr3hhCeuuapjdbQtEjacV4LT2kpGFoWjSILQtGkYWltNSkC0LRpfNmtmu9mC8gWkICtS0NUO2palrm2paNr22palr0VLUteipalrsVLUteC1LURBKFoaohaNDMEwY4oxYNDOE3BcjXT0OImEBUq6alMisGHClWxSl6tEIUq2aQuVojUi2qGZOI1ILdLmThikFuhmTZUYSlzJg1SBKGZMGowlDMnDUYSlzIhqIJQzJsqMJQtGkQShaOVGEoWjSIJUtNSILS2jSxVzsqNRqLpu3robvLmJ+xAe3HLG0gTy8LDpQMjzoDSYBg3aCm3Zbh5tXbqrevXbaqqku24d4STC+RCbCf4lICef2TuN8lpgtG0tIwtS0aRAULRpGBQtNSMChaNLCPZrqh64BiUZ09NnVZgCjOmo8RL+HC4dLU4iBwwXBpanEUGGC6NMKnERGHCP6MPKhxCm/DjoujTDyocRH8OEQ09DiJhAEY09DiJhCEQsUM6PCRCxQzphEjFmhnTCNGLVDMmEaMWqGZHIiFqhmTZEYt0MyORGLdDMmyIwlDMjlRi3QzJg1GEpcyYNUgt0MybIjFk0M6YMKkXTn0+YpTIEwjKkGlPpS8QJuEVzuqOZDIu93QzKZUQUeVC01BSLH3fxNCz1TADosd2pCtrFGzlaQHmfaN9D9ocgxPPoPipJvdA10TbsSQdIuOT3Bj0cjyE+8Y9TUBRAWjCqRhHn3z/AEpcx6qzKOQRJYboh+OKBeOqIjPRT/R2P2FHxmk4g6qzhnojXSt+wP8AnuocQJhEV36G33h+P9qnFCHBPVYVrVdXOuKWIDao50pYhNqpnQ4a53VTOpw17uqmdThrvdUM6ORd7qpnRyIhaoZ0ciIWqGdNw10WqmdTIi7qhnR4aJbdTOiGKW3pWPJSfcCaQyAblMIidgp04bcP2CPfj86UzsHNWDDPPJSHhbDmyD/uFJ+IB2Cf8KRuQj/y0f8Ayp+P9KHHPRH8MP7gjXR2xzuA/Bv7UDK/omEEY3KLubQ9f5qGd6PDjCE206L+Jo5nJS1nREAn3D/Mf7VLd1RpnRHK9LcfE0NeqPd6LwP7K/Kp70Pcj3/sr8BQ96N+C9PoPlUUXYqWouhB/wAH+9TMjlCLaOk1LKlBdC1LUpEFoWjS+adqO09lNbcOTtFu0fD1Vm7z2vfAMZ+RFvBcRdhV5ha1f+HvEUfSxacMVdy2DgsxYCWzyNVPjy7q1j+i1P0l/P8ACq8jVZxHLv0h/P8AChkajncvC+/n+AqZWqZ3Lvet51MoUzuRC43malBHM5ZVrB8j8q1cQLEYj0UZtHyPyps4SGIoe7o50Mi93JqZ1OGV0WDQzo8IqrxPWW9Oge60AsFAAkknoB+PwpHzBotWxYYyODQraopAIMgiQY/3pYpxI3M1NPhXQvyv3XQlWZlVkRbPShmRyroSpmUyI1UjlQLkwaVJLeZ+dLYRoru0+Z+dTMEcpXu5qZ1Mi6LNDOpkXRaqZlMiIW6mZTKjFr0oZkchRC36VMymUroWhmRyqRbXu+YoFyYMUgsH0+YoZwjwyiFg+VDiBHhFELB9KGcI8MohZP7NDOm4ZXe5Pp8j/apnU4ZXu5P/AAUc6HDXu6PlUzBDIUS2z5VMwRyFfN+27Nav3h9WSQroCss0zI9sciOgrTHZAIVD2tsgrddnLTfRbMlTKBpClMESAVJJketZnGnFaA3QJkLXu+dDMpkRC36ihmRyLoT1qZkcqLaPOhamULsDzqWUaCzm5f8A5B86up3RVW3+5CSn3wfjUp3RLbOqWcV4hsO1OWPEIOYJiCCPKkcXbbKwBlXVqtqOJMLgIDAQCViQRLZyJHvFIMx71p+4DRao7fED9cZZlO6B9zmPAQsjEcz60QTd2pTaDaCS9rNPcvWLFwbm2PtJkAkuJUkiM+BsgVXIXBtXauiyZiapa3hSutlBf8JIld5SSp64MDlSYNrxm09apu0Hxuy0fWiuLs++vzH96297oueMnVeDJ99P5hU73RTudUYZPvp/MKFO6I2zqjVrf31/mFCn9EQY+q8GT76fzD+9SndFLZ1RB0++vzFKc21JgG1dqRLlvzU/9wx8vh86TvqzuarpuW+jr/MKan9FWXR9V7fb++n8wo0/ohbOqG9qLSKWLrgEwGEmBMD1qZX9FMzOqk09+0wDbgJAMEicicihT+QRzRjcodFrbNxFcHaGmAxAOCRkT6VC16gfGRurAv2vvp/MKGR/RNnj6rou2vvp/MKmV/RDPH1RC9b++v8ANUyO6JuIzqiF+399f5hQyO6KcRnVd7+399PmKmR3RTiM6rovp99PmKmR3RHiN6rvfp99fmKmR3RTiN6rvfp99fmKmR3RTiN6r3f2/wD5F+YqZHdFOI3qiF5Pvr86mR3RTO3qvlfbm4v01ydr3FKmyM7Su1ZDEY5hhz6etboAcnd9/r4LJMRm73uX0jgd9Dp7RMIxWWQtO1j7az6NNY3tObTZaWubWu6ui/bmO8SfeKXI7omzs6ou9t/fX51MruimdnVdF2399fnUyu6KZm9V0Xbf31+dTK7opmb1Xe+t/fX51MruiOZvVfGrmtENFjmqlSbpO0ncAccwTHypzicX4fBVjszA9SfeU77PcJGqsPceLbIzLtTdBAAbmzGTkiZ8qzSY/EscRfyCvHZWDc0Gj7iU6/8A8tbUMveudoDdMnxiD8vSs78ZM51uIvyWiLBYeNuVoNedqVuztrxHczHasTGZJBB+XPnk0oxEu1/JWnDxb180tXQ6c3WSy9yHwNyHBPPxGAR1rpZHhuq5uZpdoqOi4fv1b6e1fXfbHdspWQxUENcUEkEgtEMOgg+WMztLw0jZahA4NLgd0/7Q8KNvQMA+57Qthj5gm0GI8srPxNaIDTwQs+IaHRkHVYE33PNvkAPyGa6AkcOa5joI3bj7fRNuG6/TrbjUIzsX5qdpCwsDpOZ/5FVufNdtPxVghw+Wnt+CvafT6d76LaV7iOUlWdlNuYkFl59emPXnSuxUobZQjwEBcaJIPnp80V/gq2rotOLrOwUgDlJJnxAnHvjl0pHdoPI0ATM7Iia45nk/b5q3x/s2mntq3eQfFMsdpiCIPMYnHUxTRY936haTEdkA/wBJ5HnqEk0OpXcVF1NoOQ4+0Nyvk4ACyZMVTPigTmbY5etFqweBcxoY8h2t8v3R6TiKeIPct7drpvBCjIO0tywIEkelVjFURuaNrVLgMzXBtCxXzVhOFnEvE8iZhhAMrnODyraO0ozsFxz2HiBvJ8j+6JuDuCoLL4pGXyIMSwBxmR1p/wAe3kFX/wAPMN5Pr+6mu8BMGWV1gH7RnJBweoil/HNOwpWM7Jka4Evse9VeG8PhJDLhiI8cgBiB4RMCm/FBuhs/BF2Bke62kAe9WzoGUIpAMSvtAbvETKn4/hStxQA2Tydnvc4HMotRpSm7ltG6GLMAYmGOORg/70wxY6fRVns2Qfq+v+VLp+Hu1jvZtEBswzDB27NoOTkmScUgxYuqTns41o5Ao5yDAzz8uYmcGMinOJaBskbgJL9r6rqOCbfhba3Mg+yCcf1ocYpvwdVqUYuk7iV6Ept3HdnkYWBHUz8KRk2XQq6XCF2oK7bJPO2QTMZEYMHM+7p1qwztVH4OTmUZdRz8pHmfMRPv/DzpfxATfhHf3KZO7IB3n1AElcdYbzxHP3UDORy9fBOMHf6vl/leW5a5zcPoFUdJzL4FQzHp6+CIwg/uPy/dRjWpiJBP3oE5xEEz1phIeaV2H2o/FZHjb7dSyKCzs2+3dMMEHtFPdIbE9adr82uw5jqjky6HU8lrNZqrvdKUtgXRbQHBA3D23AJ8QOTuk9OdVMkF+CskhJHivd+lvqCzEsRuXEjxARMZCxzp+IXKoYcNBF+KO1rBADL4hzhh92TA9/rUzqcBSHWL9kFgBkxHWD6RyzNQPQ4J5FBa1xYgKBP3Y3E5xEY8vnRLgoIj1U1q67czbXMUpf0TCLqrq9yBb22QSQCCF+zBhefOMfEededBDmg2vS2bNevkvcW4gunt3W2eCYwIiV9rI9/ypXkNBpAuO5QcL4x9LW62nUeEBGBgQYZsHzhlPxqMdn1pK1wIu+ayva7tVq7Wqa3buWlUbAQvjO0kkd5jwNLARyIII60HgkWCdvBUyOcDokfCdR9IG5d9shwpOYzJ3AHLR6MOXrWduHmsnN063r5fsqMrXcqTPgOhNjieodmDd2hBPIl3XcrROBKmc9RzreGaBp1paGuIb8l9A0163cS6LrMUe1LboVdpMYOCGMj8Iq5ryNiq3NFahYLtH2Ze2Gu2ZFv6t+7EvtRpDeI84IGf2hWyHEuJDSFinwwALgUi4ezSFLeInny/A4J9PSrJHc1TG3l6+q0/Z3i1mxqH79mN0W96x4txZskciDz9CCfSsUjrNLbCADR9fVT9oON2Ltxrxe7aAthFYKCQ0tkw/LI9mevKkbJWqvljABspLrONbrK2lvd5aZ94uPuBMrJBByoDKce6o6ZjzYFKRMpl2oOJ6p1WVPhZ2yDzBMgiCekiJjxfKRyNkvKdk+a6r18lVvXCV5jlPkcL1xzp6CgOq3nDl+rhcnaoG7kcaaAfSSfnWYUNVc6ya/dSajQvb8Wy13aK0wgBRST4SAyFxmr20VQ6wk9ztOGNxdrhQRDC3t5AyQVfcZ8XTr587A0XuhWm3zVrT66z3OwOVLGJ7o4O5jJ3CZzzaRyqSFwcKQjjZR1HzUXENfbRlD5Zto2LbSAsgbpIB8RzOZ8XOl4oLuajYzl0CHV6vunZDtKbTIZXIzBIIDLiOlWAklANGW1PpeKf9J3exLds3EVmE+Fd6ZO6Y2j1+VK4kDMEcgDqVu/bW7be2t5zbCktsKmQILAEcuRxiZNKx53KkjBVDRKeDcTs3FuA4CbAG37N+4NJ6coAic1YX0UgZYQcavNpxu3qBMe0JnMiBPhkR8KsY1z/ANVfBVyyRxj2LPvXtLqmJ22z3hIB2rtLFQRL7CD0kTE551CdPFKGjfkrup1SkMigWSR7BZnPOSCsziAeXl6VTI5zaJ28lYzI+2/Kwkul172ie/Lk7RsIUJEmZPghgesxzq5ruiVzABRICuWbj32HgVVVmQyCxON24BfCoyAZM+nnY4OG2irYWEm7Kj4wt62qnT3EZG8LjaEwXAwSxEH1E469LORLlUPaGVJdWWU7LZ/6Ynd3qyG34J9x7zHs/wB61gPzAvuxyWVxbRDao81p+KaZlNh7rsz9wiydo+rEwIAG2STzH2a5GJlySELs4SPNEFG2pG1puC31DEliD1JAAx7/AC9JpoZmv2KE0Lm8vgotHbDWroN3vQHtAZ6HMnAgnbEZ9kZzTSHWrVUY0tHZT7K4xO1W856TgY50AXN0CjmscbIRXr9pCFW8z48yImNywSOR8sVrbhZ3C1hfjsMwkdEruWrE47we5sf66f8AATlV/wDKYb1/tP8AX9rBorNpHPeXDDMCwLBjdJAIMQIU/Mcq8ph3OLKG/wBF33vynvJFxHt3p9alyxqBdtBgsuhAKujbhG6RHnNaXZhqRapMrSMpWc063yVbQLqrloOC+18MygTJWByE4BwfShGQNH0PBIL/AE3S0PbLV3NUbR04RyUAuK9lSA+0rvV8uGEkdIjFdCPBPfqaA62qZ8bG05QCT0q1L2X0aEGy7bWTZtuOQo3d3BRum2SCCMg+fKtBw4aO6QfJUMxBdWYFvmnl/QWrWruFrgNy69sOkjEKyqoxjduBzPL1qgsy96lrbIHd0HZNuG6BUsfRXvF99pwXgSgbC9TMf2qk0CrRZCfNw9CuTui2LfIQw8JMjlzB+ZptBqhV6FZK7w63cJDpsw7bgCpXapM48j0g9aqa9wJTmJmhSC3xK5b2fR9PcvWyAHuLcZSvigyIzjMCldruVY2x7IWp4HrrRuuL4Kop8BbfD5iSCvlQblB7xTSOdWgS3tpwQai4RbDqjbTacCFWAsgAxgmef3p5UrnZHmhoVWA4tpJk7NN3j2yV2BlO9zC5GQOYxBEjHLzFWxiNtuJ1SFjhsFa4XwVLveNfSDtfau4ooYBgAsEY5RmCKbiN5I5X1dKxwu86OUuJA2WSkhQzN9XuUEnObce9YNVOLQ0HmjmPEJO3ry+6acde5fsm3ZDm6ZlSvQHKy2AZ/I5pmaOFp3OttBYj6NessWKbCizJ7vAkA9MSY+dbHN0sjdZ2us6HZVrysPEcyJk7TPSQApNWUCEoJb5evFVuGuSEJBw3l0ncOnKDPKsj6zrZGf5ZWsuamz3z72GMeEmQQf2SpGR5efOrXB190WszHMygONKPYt1Hs29wUv4WYQMEELJ5tApS4ltEJrAeHWg4Nqu502oWCSr3BuC4EJkAx1wfjVbtKCsvNmd4LO8LA7t0JTewhRucEkggAALg55k0Xht0jFmDC4dEy3PENbtn+X5+tWCR/wDcsxiZ/avcPclnFq3F5AWgLAZRk7WmDHOOUCi4yD2ii1kdaBTLrzt7y6qk4B8O8S3OVzKzzxGB5iqCXk01W5Y2i3D17kx17LcVEY70QFUAlQFJmOY8hy86zjFStOlK84eJw1Q6cshbu945ttBd9xjI2hp5Zz92tMOJ4jqkpZ5oOG2417/PrSiTz5rBMn0icN6H0rUOEXAByxGZ43CScRtGO9YxpHg90wyA0RyH3/Fz5R7q6rcubLu/ryWF2YtzDRqfa22lu1p2tMty21uF2t7KhzgkEgkNv5HpEYriY4fzNd+a7WANRUNv9JZxK+DbxJJwRuIjE+IAiROY9BWFpLDouoyMS6FNrZmyXtBGZyrKrEwIgFGI8juz6108LEHjOd1ysc8xPyDZVdM+pfeXtpZK8s7wRB9kgcv71tbG0bt+a5z5HHZ1e5VLnDmJ9sN4ZPhjx58IHlPX8K6TMWA2spXFk7NLnFweNdeajtcJ573uAzjYcRA8xzmaw4mSZ77jJA86XQwuGhZGGyBpPlf2SftjYRrYPI7l8QUEoOoO2MERj414zs17w8g/7XYn6pRbsBLXeWd+WCwQhYgCSR4pXkeQ+Vbi7M/LJ0vmshJWn4dxIPEQSx2gQN6naT3pzAA64jAxnGFuCL5A3/XkrL0tLOP65u9a1bZlUZaObGB15gRFduZ52CvgjAFlUtNeQWnuW3ui7a2s8NK7WaN3rA6Gq2g1YGqd5GajstR2G11q/fXv2hhDIygAEyIuEEZzz5c5xmrxK6QZXm62VHBZG7MwVe6+sa3QICCQZ5SuMeuKQtVuZXyywGUZEDr8jRsKDVcFpWIOzHI+U/1FCgeSPvWN4twq9p3iw4NvJ2kKCvLw7iIIxzkch7yhazmmD38ki4gl8updmUoN6gJabrzE4JI5TjnypHRsdyRzO5mlzS63UkL3t5nIkCbdsBQPKBzIjpkc4qZAd0bLdQVJrHvXAFF1gCcwts4gnMjlMUTG0iqR4rjzSscRu2NwZiwBgHuQoiBAZlEAjzJqvJl2SGZzdjavWbl64bu/6y0q2bllZgsA+5kECQSSoPvFZ5Deirok2tb2f0ybQ+qFsYtQbgXfvgZZ/kAB0FXQU4d7bxTmwNVj9EbNuxcuXnuoLodMguSwgGTIK+KTyOGGTBp2zcQ63p4rSYOGO6RrvpSr/U7EuWbq7gGK7yZ3BkG4KB0ORMzn7pi9jqNHb11WaVhLe4dfHX6IeKcQ1aFe8DbmAhmG3wyFkKAII9aql4RJefcrYuIAGj3/AOktHDzbW5eW6SzNLgjzZoj5j8aWHtDO8RubXj5IS4ENBkBsq3r1d2tqYiMlciZ5E9DWr8Wwg5RsqPwrrGYlTWtUgs3LMldw7xz13bVE/gprjPlxGcP3o/K10xHEGFo6KDhJS2rWpBJgg7gDBgKADBPWr+K5784JHhSozMa3I5L9PqANguHcojBAII559Q35CoS92rNL3UaWVrqrnZ+5GqVhyhmbwn2doLSAnKPD7radSa3SP/l1apYwh90ptO23d4SobaVBnlnInpyrGWuy95aA5pdorSCSAOv9qqLSrAQoOMkrZuFQpKgkhvTB600Xt0lm/prJ9l2cahSltbjqCQpHh3ZM4YdB+VdWAMdI0O2XIeS1pI1Ke65VDG8rq9xjJsoQ2W9qF5wsnn5V3g51ZMpA60ua5o9qx5WnXHr9s6bSuguJK3QVZSg8IUwqnzJJnIy3rXExoIfW/iutgiC3p4LGtxIlGKkSC5OSZhHIwekiue9q7OFdqaWi4KVayxLbH+vUHoB9WC5PSCB1867HZ7f5V+K4naz7mrwTDTm6ikOwcEtnnCd3jP74POedbdbXOFUVxHz8B/WnpJmS3hXF3vKxNvZtcqAScgAENkDzqsP8E5b4rI6riLMptXdxBOcxkZGT5dBHQc68zHhmsOdi6BkJ0cpeG8Ta3dRbW8IxAyQ0FjHLkenIDrTOw4k1dqVLZfdBpOddxG3YfatqbhyxJ27SeYBjA92KvMgaKa2lZHBWpNpfodcRfuXcEsCM5EGOnvFRs5DswVjoAWZSr9vX37du82y2UKwn1cDeTthujDPWt7Q50ZkJXPeWtlEQBUVniB32WZVBtrDbQQDIPsqPePlWIyguFrcIiG6LZ8D/AMQRai3dLOnm4gj3Hy8pFQSNOiPDcFpuBdpb9+8qW7anT7mHelTjBKiVO0tymndQrKbSMzG8wrotWqMPabwmeX/MUNkUq4xpQVCqSHDSpjn5qw8qIcAdUS0kaLK8atI/h1ACusAyQDHMbSYDj09TEHNQ5eRUbm5hJE0vdM9ogLtI5ARkSCOuQZ9xqtwHJWsJrVdurCHI+zB5faFSOsyEmyQfTNpbwqLa7WYb2ZnjG1V+8Z+EVTPThQVAeQfBOOCcTcXbcKFMxtYydhBBGPt7tuem09RWPVu2tbK4ZnEABPuEcRum9L2VQQktcQnamY8SxAkHn0g++tkjmO8PorX97cJHxLiOlZe5u9+Sjkgi1aOcA+0TPKronEbFdABlezfmuLxXSgQLmoUdQLGng+pBQifdFXGS90BG0bD6q1Y4sNTcCDUOxIYbrtqyQgALF57kZxgTE0/EaB/gKp0IOw+ZVY8Ms2bs3Abu/wAaqbgCgbjELAIG4GAScc4qpz25QXEBVksY45imzcbsP4Bce0wgEKBC8jtAHg+eapOJY3XfxSPxEe1qtxy3auKLlnY92ZNxym7bvUsCJG47SYGQNuAZoR4xj3Ft15/5VIcSdxSn4R2e0q2rrtu3F+7MOS2xmXcw6zkx0BFbGkjW1a6tmj3rPafhzWdVEDuDcLI8me77xVUs8CPARyP3q1sdxQaGwWWbuEWVFw39W3qk3bi3UOYGWcboOIgfjNAw6Anqm4+pb4Jor2rg+tw3eOA2BuA2wJjpyoSxUapGGQOFqW3pUUghmIBBiRB9DAn5UmXSlbpdqHW2TdV0YWjbeQAAylRMxuDEtmMtJqCJl3SDnOLcpI+/1SHTcGvWdXdGmui0F8Clo8SyCzKDuEEKCAfnXVweGaAXyNscuf0K48+KAkyNNH4Jrr+CFSXsW5uz1YQZ9rBY+ta2zk6POnroqDCBq3f5fdarT3iug72/ZVCj21JDbpSSgHgXGTHI+11rDiJGxu7hsLZFHnb39PFZXjl21f8ABt9mWLLkGRsYcgZnd865GJxReQKpdXCRthJo3aX8F1FprLKWwTc3MDlVc5Efj8K7WAaTDS5faUjTOHApnbs7F+ruC5b8ZYryyihRzzmtcYNahYZXCzRUa3c/Af1q7Ks+fVLuC6+69sm8NrbiI27cYjBqtpcRqnflB0Kz/E+E6oMGvad03EAOykLy5b/ZB9Jrz7WBulrtOs6q/wAE4L3T27l7G0yFBnOfEOkcj5z7qYtDdzqkaM2wVPUP3t+4QcM5EnymAflVDgS6lsYabaB7tvvLtpAwNokMW2w0GJEevSi6MtUa/MrJvkAKCQpGQSefXlg0tpqXtNZ7yFHUjn+dFrC40FHODRZQLZV1Jtsx2wSGRlwxgQTIOSKBbXNEPBW1/wANuP8AcF1dibSlQZ8iTEeoI/GrozpryVMg72nNfXVvo6bgwIIkZx6CmI01SjwUWuJNvcAJyOg/OlNkWiN1i+N3Lpv2u8Re7AnfHOOe8EwIz0quQaWN1YzdBxJV7s3Lg3XtgZ2AG47G2liQI6BYrPncGFxV2VuaglevsiySrmIuRIBOBsZcgcyGGI5+c07Xvb4oEByy9pLllSWZH3MoG0AR4W3e8xGekVHWWIBoDlRu3brkFVId2kMYJBXwhQOcQTkDqOtVX1KgZRsBfSOwXfteY3S20hJB5OBC7o6Hl6RPngYbV3u1RnbWqW39G0teKFmtyQEGD7Y5cxI2jPpVzWMbsNlLeRvustxnUbrpbYU3Qdp5+XLpiKod3naBbYu6zUppwbVW3WzZ2m2wdzcuFQRkCQYPkIBPmOfVXBrW94pSXZrCQ9trN36VJI2kv3cGStsO6hTPIiJjz99QZQL5FcvEseXW5e4Lp7hDXC0viZO0NiFWTiY/pWWVzHEMA0+iSOIuVzs1wZ7upBe6LSE/WP4QcYC2y08zAjPXyitTYmvph2TGDKLTt7a8wL+/bMyM4mSV2+EDOfhWmHDNYKaSVc2UsGqpaxylyzbVWafHDE+zldvM7VABPxrsYeB7W77rm4rEse/bZWbe0nZ3fhjbt3REQRnnzGaRrpOJSLmx8O1Fprd2+Gs2lBcur7SQsxvkAnGJOKfEMcW3vSkEjGvoc1fbhetXDaV/gyN+RNYluzpM3GlHMN+Aj3kkRRAtKZAN1HxfXTwtr0fWDaFaBuklQ2ecbj+dWQukibYJCzTtilPeAKHjXHL2mOl2BdzsgeQSRC2wVHvLE5mNorRI+QDU7qpjYuQ2Wh7Odp9Vd1y6QOottbNz2EztdgykxjAHxzWaVpadVojeDss/rNFeuXjcaUUrbLFsNPdqGO37XimaxjCySUSKHimfiGNJo35KUcE06Dwu5B9oKoUE+YkmMV28I8QMLHOtcnEsdM8Pa2qTLhr6OyoU2rr7QQFL4MxkkRERVjnucLDqARaGt7rm2SrlrUaFmO/TugI6O2KpE0x0abVpigGr20oBa4dn66+M8pU/jFXNdi6VDvwV7reW9pnaeeCDyI8iORFcQuIXfDQVlu0fYW1qfEjmw4GIG+1P8Pmv/aYHlQNOUy5V8/4v2e1OjYG7b8EiLieJT7mjHuMH0pW9xwJCLu80gJVqdKnfXbu8/WnKlY2yZ9oMZ+VXTuafZKpgDxo4VSMMVIGD/tWdaFPwu6BcVmIADA+fTOKthcA8Wq5QSw0i0jG3buK5Q7goUrvkEMD1UDIHnzFNJG1lkOBtVxSOfQykV1RaG46bijEGAxiCYkicg8pGOfinlWcSEaArQWtO6ecN4tqUVk3b1uKBGRzAInaIIz5fGjHi8h2tUyxNcK2Wv7PcPYWiFutc7xXc4KjejWiAEmFHNfiaSWTiyAt2o/HRPHQbRTrj+jdbV8XHUIS7WyzAELBYgdcT+ArTVbpQQdlV0fCAU1SNqEZLz7UIksgYN7SmPtuDg8hNVGIEEXunEhu+iPthw+0LAYyXL21DHlOwSSPUL+XrReA0WpGSSsDoLq3GwpYqBnwxyMY65A+Y+Od7hSvbaZdnriHXWoUSLVwx5EBjz8+vL86VrXE2o4jmt/wU+EEY/QzAmRiR86twza2Vc5UfcWrYvvsH1e+JPUYUdYk4+NFjWmRwIUe48ML47xS4bjQw2k7cTJHKJOJzmhm71gKxoplXa2fZXQX20zXb1o3LYnu7aiTcNx0Fx+kjb0PKD5UrmA2SEgcSQCo+KXNLuPe6K4DHVIzIPPfBzFIxmlUrHxt81XW7ZUL9SJuDwspuTtAk+4gZxj1o/h2HkkutlyxxGxsUKIjwkgYIDHxqv2XyJJ+fQb4uyWztEkdWFz5+1G4d/DlujsV3Uay3ce4bbuSigDeYEwTkHqeXuHqY3QYB7HW9w05LJP2hHI0iNp8zol1i+6lmcgyQsFhIJOPQD5V0Wh2ui5pI5lXOF3LjksMuchTKhlkD2mX6tg2BuPjBHpNJc4ElzdPmtTWNIAa6z8lJxHS6q1c3rbZTiIBPLzxg/LyqCYHxVb8O8a7LtntFc018u7XGUI022uOw3QMjc0RMjGQPOsc2FLTYOi3w40OGVw1WI1WsN1nuuAu5nZVGAsk+IA+vKfL3UtUO6jmt3eWn03GLF9QrkbjtwEbERJ8OAJAM0vHe05Qb9yd0MbxmIodbVm5Ysuwk94yMD1IBHLxYz7s1tLntFyAD6rBljeaiJPv0TC3fcKqoAgUEAhRugmSN8boOOvSsb5xdgLY2A1RKrPa6sck/Oknn7osp4cP3jQXe7Hr8jWbjhauAVKOFsQCFPikjH51r4pLAKWfhNDibSjtEhto43Bdo92fKiMTUgjZ71W/D2wvcvncuckn5muj3uqwdwcl+ktbw5FbdZbBPszy9c8xXAcG72vQNLtiFY0dliPGyD35PyGKUFvMom+QV2zp7IkzuMZ8j6RyqwOZ1VZDui+eduOw63StzRKiS31luQBB+2s+z6qPh1mqwXaKzUBZ6z2TgbXawXH/7Kz/KJiug2PDAak/D/K5cmIxId+keF/4SnU9mNQhwgIn7JHniskzGA9xwK1Q4q298UVc/ybVWwjG0QHJ2ksgBjnB3Az6T1rO9hcFaZ2Dc7prp+A3lYPb05OMqQuR1B2EqRzErtgH2W5VnMcjtCjxOiEcIv2W3GxdNsbW2kSyny5HK7RkHr5Gq3RuHJA5t1Yu8RuorMttl7wMGAVpVSfHz85bPrVTs7drS2VZ4lxO9efc522lTuzuXcGfxEkHbIXI6cozVoxLiAz19k4cFnbHbrVK5Fo2iWYkgoltQcQVd8z6n8a1ZqGrlU6cbNHxTAX715g2pvLcwTsViwEt1aT5DlWdry420+vetUV1qoCUVkUtECCenIASPM07nmrT2Bup+HcS+j6sXSu8JbZWC9ATt3eUAGT/vRZJfeCDxa23ZTjtu/wDVpIuL3BZWBUxiYB5xT4Z+tJZHBwUvaW9t0+rMxBJPuDIxpmOAmci8XG1fDdHqDc1CORnckCcYYY/39KZ3taKhhOy1Sdq7ihVFgFQoCxfAJ/7eh9KXMPQWgB3L6qwvbC8VzpD6+MkEDA8O8c+p60bZ1Up/RW+H8ekDd3lneRFsw28liuQDCmYgweUYrXHhnujzgiljkxbGycMg3+65xtbIZktksys5YwBuOC4Ee1DT5YYV0+zyY8w8AfquV2m0S5D0JH0SXgVsNvdyYUh2IG7kd0ETOQCBEmTRkdeqaBuUVSo6jjBLbdOAiAFZ9pmj2TLDdIz8zXPlxT7ytOi6UWFZuRqozxK8okvvlgdrKCPL4dOXvqls8g1BVzoIzoQn3D+InW3La3b/AHd0gISzGG8sBgxMCN0kj3VugxGZpFarBLh8r7B0UXarhxXUhX5F2Gcz7WM+7yz603F/lqkxfzVQ1mktoWNwlcKAqgAkBQeUAKJ9B7q0RMc4CxQ9clmmma1xDTZ+XvKivszWrYsrtDlgQszIIHibmcVY+SOIWNFma2SU0e8tbodEbYW2qcgJJxOOfrXJnlfI7QL0GHgZGyiUwGmMDdub0UVRwXH2ir87R7IWa1/+Imnt/VpZdgsjoM9edaw0NbSyufZtBw3t59ILKLQUx4ZM1twUDZ5MhNLFjMQ6FmYBEe1d9WAZVIiRBII/Gu0OxmO9lxWNmPcRZA+anu9qbFxG+kWW2jnyaaw4rsZ7BmzA/VaoceCcpHz/ANJPc4Rw+4dyah7QP2COVZhgcS3QJnTwE3t7lsP8xvftH3g15ZwJ3BXcDiNipBxi6vtA/ENVfAvkUeO4DkrTcTvsgYDwgFoAJJzHLzrazDHLqDSodiCXaEJYdTqLuWLBfuxy/DPxqxoY0UAgc7tyqVrg4tubiqQ5yTHX3cqhyOFEKkQU61c/zK+vJj8qr4cXRX99THijjTv3yC4hZSgIgBwfa90c60sgY1mc7LO92Z2Sks1HFNVcVoubCQQApAC+UAVQ6SPwCvayQJZo7OqQfWXnI5wsGffOZqnIwnT6q7iSAJtpdRdSXV3lTEnz8wD86tbGAC4kpHTPJAoKY8eupLXCzYkjqfIkxQZhv1FxUdiSBQAWX4x271BJCKi2/LYCfiWk1pbE0LmS4mR5oGkq0fam4pwimfNQcek8qs7n9g+CxhszDYkPxT1OJ2rdtf8ApO8v3ROSwVFyFjaQWJEnyGKrdC1x2HuWluKkYz2iT4/4TvgeksXFJvqtrdba2VBPIgicHETI6SBVbomNNhvzV0E07h/McPgtb2cOk025lvF5CAMwQFQsBRuVQSMDnJqkNDHWAVv4gcNSFU1HBe978NqkZLygREEHG5mOd0x6RStoOzJ3ODm5bSLT/wCHbqoNu5pywIbwkrJDAxMeU1WRclpWMyjdTt2P1Nu0wW2lxgWKeJCMiYEwR4qPCtamygBVLXDtSs99pyvKCEkeskSPKlfFWysZJe6Djuji2pkL3bKQQIg7lIwSPteddvBtbHGWnmFwcfmkla9pqjSSf5cF3XLt1l3Agk7SJdZ5A+LOOY5Vp40bG2sv4WR7teu/q17V8StHTOun8EKSAQNxYq2N0j2Wg43ZrI/EMeDrWmgW5uHdHQAJ8VlU4gVuG0VwVMn8eVc9zCe9a3tdWlLmj1JIDqrNGSJ3eJfsgDI94qx8YsUFUyQ65itBw/RPbVdRe+o8JHdk+NucRHsjkc+Va8LgpC6zoOqx4rHRgU3U9E01fahtVctBVVCBt35LMSCAWP4V1GRxxm91x55pZG0dPJUOFdn7uoJLSBOWb8axT47XLGLPyC0QYFzhZ7o+a1qWrOjQKzAKWHib7xgT+zVLYHSf1NT62XQaWQio9E91tlktF7UXGAkDoR1gj0rBHjmvxIgf3B1WiaBzIDKzvHooezOre7YYkjvNzDlynK/DNX9pYN8WPZGwnLV//r9ln7OxQlwrnP3v9l8K49ob9q9c79GVtzSSpAJnmDyzWyVjgSa0SxObQF6pp2O4FevXFuLCrmCT7R+6BzNW4YmE8d2jRuVnxbmvHCG5Tfj+jezeAuqUJX4fA16vsvtLDY5hfA8OC5v4aWBuSQUUn1mo7tJOQzAfCavx0gYG+f7J4o87tOQVDXaBi0qJUgEGelc6bBve7Mw6LVFOwNp26+tXOKyUSzsYlgGYA7RJ9hZySBkmvASdojMGR6/Jekb2f3C9+lKLiXGtrMtoBggAf6u4SDz9oYiOvnWh2LlYQCBrtbgPksTMOx4sX8LVlNWty0ty2wz7QbcAoxIbH1cyYJnlWh2Ja0Bz7AJrr81idHLn4cQs1fr4K3q74tFCtt3ViZYByNojI28+vyp5JCz2Sr4onvHebSHih1CqGssDGWUrJKH2TE4NcjEdpYrDyHPRadjW3muphsDhpW63fPVRcL11xlVnHJNzfVMJEnwqerY5etUSdu4hrwxgab03194tWP7KwwskkV66LnC9Ve1BYOqBT7KDLrmAXgwpPlXofxbmRMzi3Hetta66rgcOKSRwjdoP89EGp1ot3NroTaCMxdclSCFIAiOZGZ6VmZjoZ3vYW6t8vH9lolw0kDWuzaOHjyr91zRatbt64mwLpkWV1BIbvGwCoUCZnd16etWvdhA0lwGiWH8RIRwydVHxbU2bFlbuoR0ts6gKVIl4O0EDPIE/Gmhiw8gtooe8IzPnjNOIJ9xU+r0m6825Ru2hmUGQqxiR0pJGRyPLGupysjMrIw9zO6UqXgthiyyGnkDEj151WcJI01nS/wAs+0xcHZGyAPDkZGD/AGoGDED9QKQMw55FNLOmtg5HLAHlirDHK0WNUx4ZoIDpJLECIAAyOXurMTK06sKfhsIoOCjXQYC5yZII/Cq+ORvY9yJw/NducNfLAxtgLA6nqatZiBRIKqOHOxCVcW1lyx9Vbch+bMTyJzgHrTSTMiFaFyshw7pDmJoJdu1Rz9Idj6kn5dBWB8+bddFjCz2Vd0vHNZaGHmKpJbyJCt4jueqYp22vtbk20uSdoBAMkQTg/Cr2Z26lxVb3NOmUKa5ri0PqNNYZjGDbUkD1MetdCOJ7xb9AsEmIa00wWrn+Yacrt+hWDPM7RPnzjFOIGEqs4mTekr1S6ffvTR6ZW9Le70zJim/lt0q1WXSu1uld095wnhhFJiFRUH4CtIc0MBpZ+G9ziCSUi7Q8Me9etrbUsdufIebGg7HgEsGpCqfgJCQRoCrWm7MWdODdvMTs8WOQIz0yarZx5nZTp4D91eMPFEMx19dFHqO0y6gDu7y2AX2FrgM55EQDzzXXbhGYbvzC/os8k0jzkZp9VT45q9LprVzTtuu3SAxuGck5EDoIrnY2TEYp1Nj05HkFtwsUUAsu15ikq7FduH0xWzdm5YJAGc256g+XpVnaXZMGJhzk08cx9/inw2IfCaGo6fsvrGg01vvGuWiNrATBwTz3R51nwJnMIbM7NWx8PP4qqeOJspdGKvcf4R8f06XNNeFxQy7GPKeQwRW5m6zyVltfP+wPGbQWwXQqLSta3xgMWJBPwrk9t4XE4zAmLC6kHVvM0Rt8LSRSx4fFZ5eex+K1Hb1FvaZbloLc2ss8jgzy/D51x/4PwGJiklbJmjOlbj+5be0sZEWteKcOfySLgPC01CPZuW1A9tVJQFo9pZiflXqsU/FYaJznuD/HU/JYMO/C4ucNjtvlQ+aTa/g1i05UHUWx0Upvj3MOYrVgP4ggfA0ue2/MhDGYPFMlIbESOuh+hTLs/wAQGpZdoCagSw2r4bgGMKcg9IrycvZjhJcI0C9FF2n/AC8k+oPxVDWaG+u+5rbiW1LwEDKzTLEBkTymYY8xXTxcMMQ/ktGu51+VrLhzK4W+6G21JxqeK2HYMO/kQBbJRVKkLO8Lu8uXPNYhh4QDppzC2gSnd3vTKxc3W7L6a61p7jPbSyQWQ7OeTIUxnJzSvhkLM8LtOmn1SsmiZJlmBN8xdqpc1FyxcuNdLLfCjaBtIYkid4MYMRFcOQyiQh+53v6fsuxUb2Ax+z81LreLsNu97WnO4Sk726c1mR+AFbsPhSaEUYF+t1zcTiYQDmcXV8FZ4PrQ4BsICLheVIClgGjvFjmJE+eRWyGOWNz2k6ivHrpzXIldGS0NbobvkeXkszruILqTcs3ba27JKqNkAIVfdudiRgwZ+FZ3PDQ57QGnnpZK6cYzFrH6jlrVKC81uzp74VyXFz6qQ6lFJBDyQOWT1nFNBDmkEwcDpy3J8QqMRiIsNGYA02Tt4eHnaa8H41ZvoLWsVTasopsoSXa5cO4Syt4iwGfjW5gfpJO+gOW3xrdViZhHCiZ3ne+vK/Nc4HdvWNP3W9rhuNuuMw8WQJTJJEeR86EONiEwjiZdnU+vuo+GZ4uR1VyQ8Te1pro1N9C9oIVZV5mcCJI866GLiBcHO2Io+vciHlre6dRqo9Le1F5Rqb1yeGId1vxAXLUQENwKJIH3ZIMissWYNa1hujRPMb7oy0ZHOkGWxYHI7BWLmova1w5caTTWzKahfY1A/aBIC8jRLyKDzTjpY1F/6QEYN5R3RrXP1abNxS2L/dXVKl7a9wEgm65JDOjHG0AD51DiXMYC9pzdBql/Dte8hrgB1KpdrOKro4WxOoYGLltWi5axu8QQezEZiM1dnlEl13a99qksi4dA9+/cQm2nIFu1duuLSXYG7dKoSJi5IG09KAxcTsuUaO8ulonCStzZjRH+ku7RDT2bloX0Fw33Fu2ywdxECdwOBkUz4I5D32pWzPYAWOvwCLWdndNbG5rnc+LaD3gjdHs+LmaxDA4aYkRnbQ0VqdipogDIN9rQ3+zzjCXA2OTqR+In8qpd2Mb7j68047RbXeapuHcDINskIdiuYH3yTHQY5Va3BTRkZiCB6CQ4mN4IFi1a+hN1Az5kVaXTH9KUCIfqVezolRixwCrDn6U0TJidqSScIc0S6ByB7CjngE/0oGCYnkEeLCBzKmVVQbSpuEkRI6+4VpbGA2n6qh0lutuiPivfrbm2LaEkCWkx7h51k/5HCDNRsjkNE3DlNVok4sagGX+s2noJBHmy+vlXX7PxmAxAy7H1zXHx0OPj741Hh+yynazgL6W3vDqq3HLJbAO5MTmRjyrpTYmLEtdADZA19e9PhxI0tlcK5JDoNUNWyJfuRcBCh2+0vRWPSPPyrijGSRYcxRjyXTbCHzZ3nQrVdt+yC2zYFhfagFhy981nhy4aQNeTRGvMXr+yudcsZc0bH5aLTaXi6aXSKbKg7QqZzvOdzHyOKnZuJZiZnxNblDdVX2lE7DwskLsxOnkudle0l7VXrlq81pVUdFHiBHrWvESiKfh+F38f2WbDRGWHibnokPF9ebNx7OnKpaU8kUQ882bzNeh7Lw2Hli4o1J5rmYsSNeWP08FQ0GvfIBO7mMTkcsda2Y6ACIlu658kLRR5LX9k2uXRf1N82pCzaDlU+sHkBBURg++vLSZndyiQVrwkTY3GRlAjx9bJ82luPDW2twwBiQYMZEz5153Efw1C+Qu1Fr1cHbTxGLo6LIdl9P8ARrP0kWGZmPdIEUl0UKRcuCcglicjnXbllbK4OzBmmlkC9fXwXNiw72WNXa60DoqNxLVsABWPi8SXM7pPNxyBPz5Zq3D4jjjhTAa7EKmVjsM7iwuNc2nkFNrglxGdFRVDJ4dpgKJUHbyZsnBx1zFDsvsV0Lsrzmsk6+X+Fbj+22TMqEUUGp4oTbeyGYptN1YARg1sS3s9Inlnw10Mdg4mkZ2gHlS5keJxMjaa4na79FIdF26LXU+kqbqDAdsuv3Tj2wDmDJrzmJw0UrswGoXdw0+IhjyF2hXdRowZvBn3IZcsCO+LElifuSOX5Va7EDOxuS46F+B5+azCRjQ5rn5Xkmt9Ry8k/wCzvFGtCyXFzYWa2IO17drDKG88RkjIFGoROS3QHl19cksjX8NprM4cxpXX/K0DW7Wuu3dMbaWGgOL1k7pKwZkqAcH16zVA4Mr3RltfDVW1JlZI7XpvodFRs27NksiFmLYa+53tzyQIgD0FYjLHG8xtFN2+y2NLs4noFw118Em4lwSx9JVvpenS4wJKEblJHLeu6FNafwrsvDce6eh1UfjWSPExaMw3009aLx090uy2iC8MQAYHLEHoJrjcWPDy53GgCq8O3FzyviNFvInxAOnxQcU45dVtGLdhBdtWwb++Y7z2YGYPhk/99dx/aUTmBzXX5JmYSRry148NU3bWG6W1DWtmn7plu24Y2nbBDkRtIABHxqsyjKZY7aXbXZF+7TktTGF9Rvpwb46/D3qtqgNQUW3cs2NBIV7IuArcnosAFOkjFb48I45iwb69Re2ixPxbbAcfDp8Ux7SWkRk1Ssp1lsKthSCLSIDBkZkgEx61y8PjmPt7pRfIVVLbicJw6a2PTmb3Vq3xnutTpkeyBqtSQq6g7WDJ/wC5yg7ZjaDWpjJMgLDZvd3lypUukjDjnFCtm+fiqvFdCNVxI6R9TOku2y506yDKzLzEDxSZBzFWsDHAcOi27Pw3v4Kt+fMeJYdVD47V8VU4WlhrN3Q7WtOha1pTdYFmJJm+mABy5iqHmMOzsJeboC9PHw2KvjEmXI+mcyefqwu6fSLfs3OHagkvoRv7wmO9ueLYQT0kxBp3F0VahjBvW9/7pIAyWxRc7le1f6TzsVxfvVNrWEDWLL3Ry22wRs9III5edKX5QZGBzi7X7gBCT2cjyAG6UlHantBs1H/SOAoWDtA2kyenXpkV6P8Ah/s6aXDGTGNILjYB3A1I+RHwXAxmJAl/lHQJz2VdtTp7l27CMrEbgJDACZg8vKsvakTcNiWQxal3y2/dbcLLnjc9+zfd1/ZLtH2hs3XFu1CPJzckhj+zmB8aPaGDxeHhzwgE8/D3KYSaCR/88lrVoOHBkl7wmcKRkARO4x0PpXMgfi3wnigZuQHvWudmFbJ/LJLef+FevaZbm2AHUlpcGNrRAC1lImZFId3kGhy2/wBJXubI5rQKYOd6+t0v1nA5tODduGBuALiJGR0/rXOw0GKef/IhYwHnVO+RKBEcZtjya8dFlxxpztOnkMwgT15Y900nZ7RhJzbr9BdAtM8YVjj/AAJ9cO7D21uWlDuSScsDj0GK9T2WIYs0rG6u0Ot9P2XOxpkzBhOgWM7LcG09nvb14i9ct+G3bUbwzzGI9qOdZpYp2l7mgZWjcp4p8P3Q86nl4K9c7b2k3LctXcjaQykfKeVcSKLG17YcPHVdiTEYR36KPhorvZU2daHnvFs24PQFnzCj4Zrt9nQ/gw6d5HTw9aridoP/ABRbAy+vipe03ZtnUPokZGQQ3jksCcSAOlN/yvZ2Nsu7xFfprmpD2ZjcIRyB/wDtZ+lJHp+HXU0297dwMtwgsQYYNyz1yDXrOycRhy0NiOhGg9y4+OjkbMc4Kvdnd1ovqkAPcqWII8xA/Ot+OLHtELv1LK0vsBvq1k9ZxR2JYnLEk/GtTGhjQANluZh281XHErnRiPiaJTnDR9F9CucRF67qDZa4tlECIVJ+s2sZYZARZwIya+bYmOJ8rM4BAP76LY2WWOJ7WONkaL19wyoHRlfaALgYMCA0gkdGzB61pa+MPsNFDbf5clMPgpZYSTIc3PmD5ndGNYXtdx4VXcxkjMg7ssB+ddlxjDhM3Q7jWhrpra4TDMAYHbbHSyK6V5KnwEm7ei2V7xbN2fq+8DIBB2ifaMwPfVOMdHPGM57w6bfFasHxIXuDPZPXf4JJodUmm1a2RprVwrAbeWADRLtjntE/KuZIWkEVz0+y2RQuzZnOvz5fRarh2vRkuXb6W7Ok8QtL3QIe6QVDiZZyoz5VsmjlexjIYw413vDQV4Ab+KWJkReXSGhy+/vUHAbSKJvnUM1y6tyRtBKJAVWA8WeoAGIrlY6aJk0Zkolo1rZpNe7QjryXbwvZ8r4XGM0Dte5A/f7q9w5wLxkwbjXCGQxsDsfCfMREjpVU07JJKbzFX5hZW4SSJnf3BOl6bqMaZdyFxuts2CDAcA5APrXLjwskc4zaga34DVWvka+Lz0WL41xAC5qLaWsNduBceKHuBgR7gsRWl+H4shkafd5J2YgQtELm6UdfXmvpHDuEBtOb+muWkueyVugkCBMHa0gmZ60jewy9lYq73+enypWu7Ua2S8NRGyzXHtEgQXh3xYx3nsxuInwehPL0rRgOzsLjDwoH6jdJjcRicMQ6Zoo87VzQcT1AtHTm8qW0ts1wiGKKRMEgHbAkQJPLNerw3ZkeHFuJdZoA6D3fDmvP4jtCWfKGNA8RzVG/wlbcB0BtkBe8sNMK3MkyfTHPPKumxwI7mngRS5xLmm3H7g+vFBqrty6q77ql1ussBDHdhQN26JZiYPQQa+edqdnYbBSkCwXar2ODx8+KYCaICa8OsJeD2judltXBZuGB3LsIDKJnn61lweJibI1sjiRy6bLRNFI5hMYF8+qzB14TTpbIurqEhTqlHi7uW3W8nAJPU16d3ZbI2HPYFDa638CuGztKVzhlA3667eIWn7Uam09q1r7DhdSgFvTqQcAYuF0jnBPpkZrOzBThxA0aPZAHL/XJaHY7Dlodu4+0T1UvHLQe3Z1tkydIFu3wBBvuQhCSOf5CaycINfwwzQaku6/7C2GUvYJC/U6U3p/oq7ptCura1rLQ23NSv/UDnttsAqqV5Egwc+VasNJwWSSSOzOAsAaVuQOvvWHHMEgY2NuUE0T12spJ2x0K6dyrbAdm4Mo27lkg7l5A45jnXa/h7to47CfiNQBuDrVePMErh4rCPgn4d2Ey/wAOOLnV6HU2AchW2jGJBgD5TnzrmY3Et/5DDzXo4u+RYB8bXUjhc3DSx9KPxslUGUGwDy2IrpjkUIDD5gg0XOMcjxzJIPk4mvlsuLchlo+zWnuV3tlf1uns2e5tu9hUc3CsYBYwp6iF6irMM1ma3i/DT0V12NcyDITR6+aW8H7X7dM0uxCywDmSIOFJ586x9px4hkonw9BhIBaRqPVE+9bMA+FzDDOO8BYPI+rTjRcZXUrbu3WabqlhaHhhVbaSPMTWWfGuwLBI5ua+fT1SUdix4+UtMtVsBtyR6rgTKQ9lGCcwCRK9flXOfgpsR/5EI35HQrpcWPC1C911zCzV63eZby6a8o7/AGi4SfENsjavkDNbY+0ZIG1JGR0Kzy4Rkr8zX3e6VcK7O3NNcBe6iscrGZI510+ypo8YHx1YIrX3Lm9ph+FaHjXy96+kDgtvX2yGZPJpXPvjp75riRdhYvASlrXAA+/1sujF2nhcVFmonw2VDs/3OnnTBAoRyWSSCWiNyk+g5VV2riJY2mKZlxnm0+ui19mMw8pzwvp43BCbcR4iLBR7BncwQo4yJ6gjBqnswYOOOSXDuJfQoH1rpfwWjG/iXSsjlAyE6keWnlrSp9ouPbbZfUMNo5L0J8gOtctmMxuLnbldRHTQBdR8OGw0RsaeOtrH8X7Sd69sWh3Npraq9sRB8yY519h7JgccKySXvOoG+ewXznFsYZHmMUL0rwKxvEbJtuV8iY93Suy02FfA/Oy1UNRXr6lZ04bT7rFywVNvuwCSgJVpUERJA5x1r5piMMcPrI+hdrXDJ+INNbypT6TQW/o1uzbc3DaYu7HEu58ZZeYQeQ8qvgnw89UdFXOMXhQSxos/BWNbwm0xvbrxFooFUBgqbsSwH2uXPn0pppMOxoDjVLPFFi5XuLRd86Sq3wjR2zBuXDd3WyrgFdoRw2yDjJEEzWWXtfDOaQCaPRbcP2NiGUXVp1/ZS3GtTqLr2m1BeQi7NrJuy0XJ9mtELjMxjoW6Abk+GmipxGWCR0cp1Oug8eqvKbxt6Z7mosJaT/20sb1TOLYuA8gAAW99R/CneYy+nDejV/uo2R8DA/LodtLr4bX6tNNJqkvW7l0PbGyQz2wd3hMvIcdYifXpXCf2DJxSWvztdejrodCKPJdZvbDOEc1jLW3+eqR8ZTvxcu2AxuMoIQc4IAmByxUgwmIieWEd0aX65J5sRh5Yg5ru8eSvaPRkcNa45J7m0xj9pPEAPUV14sEI5uPnJBFEcttVzpcRxsKcMWUbNHzuih0elsKli5a2tddDcdzBYB87B5Zmlxhw+Cj4pJBsEDmedfZW4J8+LeIS0EBpaT02F/ddtdn7hsq7aizbt293iEyJOQxxn0rus7bwsrL4ZdmHOq00XBn7Mmw8pJcG0dD8+iSca4oHt20tnvEQzcxh2Ug22IGQMcq5GDdhcPiuJG3ID/jX5LdiJsZiIhGXB3jp8FU1t8jTsUF4tdYhiBKLa+47Hl9kRP2a9i2i8DSgLHmuLCNS4mq09e/3IOAXtt0ixduWrYWbkANu2jCGQQuYHxqTtzjVoJvRMJXMaTJufW3NSmLss99bY2b4fkvjZdoGInBivMfxNhmlge0EkdNzuur2E9weYyQB8k07O3UtsSbiksJUyByz5mD/AGry8XZLMS8NLy2jey77u0eA0nLmQ67Q2rlt9SlxLx37rqsdq8s5EEdPfXtOOIv/ABXjQjf15LyhaZDx2HXp68074Fw+xqrRN+xZDq20bBAKwNpXPI1hkxJb/TdR8dVuhgDx326eGiy3aPT27D3NPpr7qz7dq7iAGnz6j311MFIx7f59Xy6rDMXQzAsByjf5pZc1V/hqsise9vBS7TMROV8ietacPgMI5782xvw6otnkxDugG3VajjWlbUaZNRYtudS4tkXLjSFIYAjYcKBk5rjMDsMHYfDuAZZ0AFb9d1sMOch0gJPmr/Zjs62iPfm73txh9ZtChSSQcR5f1rP2hheLhQ2Md9pzNPiDdeRoBW4eRzJrf7JFEeuiUcbvj6d9Hsd8LN4FruxA2yZnbIIWaSXEcSBjsRCc7dzz+W+yMGDqYhkgonT0U51/aaxb0t6yjvcEOqlgSZAAKmasw0BdDcTibuieV39FbiMUxmIDZQBVaddvqsf2C4fp9VqGt31ncrQpJA2x+YNdbHnEZY2OILa1I6+rVEYhIc4aG9FtNZwy3btpbtJbR7AK27hbKjmOfMmTM1zJHTsAbHGHtuyD9vHxVkLcOSTJIWOrSvus0/a7WW2a1eUMYYTEGIPiWMEV6f8AB4Z0XFZouLJnBIDvisTwPT37wdkR3AM7gD5+dU9kYsPYYpvZ5X9FrxWSMit1p+AcMa7bu/STcBVh3JJI2vGSfMcq5va+NwPZ07Q0AZtwK211+S3YTBzY1hdGduvXootJrms3VdrzQGG7YWBgHOMfKvROw8U0VsbfS9VwWlwJDWlpPuXeO279y8bsG4rNvtsORU5U45YivMyHspzHRO0kG42NrtsgxrMsmpHXkruk4wdWyae8EVic7c7YGGEn2q8zho4OzpPxTm93mOt6be9dPESzY5n4dhp3Xy1+yz3a3QXV1FtL13chgKxmAvrWrCPweJkz4UZQ46joqsUMVCzLOcxA0VO6QGgGQMA+7rX0vDxiOFrByC8+LcLPNPBf0b2lbV27u+douWiOQ5blIyawTvljf3XCvEJIe6S1vny+6b8K1fBrdsK+9mzJYQfkDWV8uLJsOAVmVp9oO9eRU9//AMRXjJ/y3uXfh/NFFw/lqP4R/M1zex91r7Y/pKsP/b/cH+uqu2P6/rxV/ZP5b10Cj1P6JP3j+dM7+m3yCuw/tuTbifs3f/rv/oWvV4P8qzyb9l5HFfm3eZ+6Udnf/T9T8fzFV4388z/qfotUX5X3j6ouzf6DWfuv+ZqyLYe9c+XeT3fdansr+kf+Gv5muZH+rzP1K6kfst8h9FY1f6lr/wB27/oroD+kPIqj/wBh8wvnHYP9Mf4I/MVwf4k/LsXZ/h7+rIn3Ev1Rv4/962YX8pH7/qVy+3efmqPD/wBC/wDDX/8AsarHsv8AMfRPF/6/+p+quaX9V1X8P+or3L9415uH2neaV8G/V9X/ABx/pFXy/wBVvl91ZiPYb5fdUu1/tt/Ct/8AjXI7Q/oLT2d7R8/sldn27Pub/S1cVm6fD+05WNF+h1H8IfmK63aHtN9dUY919I7Ifqafu2/9IrnM3d5lbBsFiO0f63b/AHv/ADrRF7bVixH6vJMl/WV/eX/VXT7T/p+5YuyPbHmn/Bv1HUfvv/rFcDDewzzK9SPzHwXuAcnroIdoJZ/hb+ta397+prO/+ofJZI/6fvSnin6e/wDxX/IV0+zPyrvM/Url9q/1/cPoE04R+sab4/lXFwP5iTyXVxH5dnmPun3aX9BqP+dK7WF9pcbGfp81lU/QWP8A61//AM6Y+y5B249c1qP8Ov1FKyj2Wq/m5WOP8l9/968N/EX5wf8AX7r2f8P/AJb3r53xX9Nc9/8AQV9U/h3/AOOi8l5Htb82/wA/stTwb9Wt/un8zXzD+Jv/AJd3rmV7Psv8kPXILA8A/wDUk/iH8jW7tH8o7y+4XMwP5keZ+hWs/wARf0dr96uT/DH5j4fdb+3P6XrwWPr7Wz2QvEqz/wDjt/EH5GudivaSf+0eST3OdYn7rYN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124" name="Picture 4" descr="https://encrypted-tbn1.gstatic.com/images?q=tbn:ANd9GcT7hUW_LftrQwVv05NUchx2omylmacTj0WVGNi3Ek96WJNQ1eae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64084"/>
            <a:ext cx="2742059" cy="15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1.gstatic.com/images?q=tbn:ANd9GcRqhCjbSW9wEoNxz40VylRZ7bOKDGgb-GXToiRDBmc_BoHX-u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97135"/>
            <a:ext cx="2571275" cy="19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0.gstatic.com/images?q=tbn:ANd9GcT3U0-VPBSWLG-ilhQv3C5Wo7671400foCQvF8BEf0RZynxtgSIH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21" y="5589240"/>
            <a:ext cx="1437976" cy="10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Q5bT84A8-Ih7wTQZfUkQM8phieHMSAo-Nm0RZDx21HvnzUOg1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78" y="3097135"/>
            <a:ext cx="2218290" cy="29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xQTEhUTExQVFhUXGB4aGBgYGR0eIBoeHxwcICAgHx8hHyggHRwoHxwcIjEhJiorMC4uHB8zODMtNygtMCsBCgoKDg0OGxAQGzQkICYvLzQ0MiwsLCw0NCwtLCwtNC4sLCwvLCwsNCwsLCwvLCwsLCwwLCwsLCwsLCwsLCwsLP/AABEIAMIBAwMBIgACEQEDEQH/xAAcAAACAgMBAQAAAAAAAAAAAAAFBgMEAAIHAQj/xABDEAACAQIEBAQDBgQEBQQCAwABAhEDIQAEEjEFIkFRBhNhcTKBkQdCUqGxwRQj0fAzYnLhFYKSovEWo7LCZHMkU2P/xAAaAQADAQEBAQAAAAAAAAAAAAACAwQBBQAG/8QAMhEAAgEDAgMFBwQDAQAAAAAAAQIAAxEhEjEEQVETImFx8BQygZGhscEFUtHhM0LxI//aAAwDAQACEQMRAD8A5stDHho98E0pY0rU8ERMBgw0sRVWUWJg4JGkTgdmhNQLAi3S+FnEYMzWgms2v7Y1qZQ0zB/TBvw1xQ5XMLVWnTqafu1BI97EXw3eJ/EtPiKhFylJKouKga4EQ0wBKmesx0vhbNYxqqCJznKoCQq3YmAACZOOjcE8FaVQ1QWrVPhpj7o7n1/TFjwj4QzBYGkipNjVcDUB3CH4Qek3MdNsdYpUFy6to/mV9MljE2FpOyL/ALxOMNlF29eUK9oG4B4Ny2TitVCtUFxOyn07nYR9MEeMZwrSqVqpNKmq2Fg77+o022WZNpIuMcu459p7U2ptRfzXVSriovKHlwGAteCDI9sIHFPF+bzDVTVzFQirZ1B5Y7Kuyr0gRPWcTEtVXaw5CG4IbvG8vcR8UrV4g1Zlig/8vQAIWkOWIibiWIEG8XFioowi+5GMbHjbYpRAu0S7FpoRgrwuVZbG4PSbHAwrg9wilqZDf4TM94IwFdrJG8Ol2lHMCSY2/pimFtguMmdcdCD+uKeep6Wjtj1NwcCHUpEDUZSUXxt5V/7vixWoFTB63B3kdD7HfHtJcNiNObSAUzhi8PeFMxm58imzAGCREA2t74HJS1gDaD+2O6fYylWjl6lM0Hh381altJlFWJnfl6Tv0jDUFxeHbSL2vAfAfscqcpruqibheYj07Y574wyFJM3XSgzNTVoBZYJIADAegabmLD6/UoQncx6DHGPtJ8EU0NWvTYauZtIMz1Mjcdbi2NIXJnqbl8TkZUagJIHreP7/AHx137EOFpWatUrBXZEVaYbdRLSVvtNvTpE35MlK82Haf7vhz+zapV85zRNXWqbr8IBImT92/TY820YUSRtmCVJPSfQnl0aIk6E9Sf63wOzviqgnwy59LD8/6YQOL8aMjzqylgIABBj/AKeWfnOBVXPNutNoIBlrCD19B88A1U8oQoDdjHbPeMqjWpgL8pP52/LAs/xLiWJVOhchVHtMCPbCqOOOJitRT/QdR+qaj9TiLM0qjp5p82rIkBmCkg7QJdiD0lRhLMTuYYUDaMdbMZVP8XMeYfw0hP8A3GF/XHuY8TakWnRyykIDoNUlyATJIVQD+RwgZfxIsTRponqw1t+fL9FxYfOVDeoztNyOg/5dpxtjMwcxiz/GKxkVc0KadFpwvvK0xb/mPvgA+do/dDOe7mJ+Qv8A92K75I/eIHzxZynDRsJb5f1wXZ9YGrkJSOaboqgdtCH9VJ/PGYOHJqLaB8j/ALHGYy4h6TF+Pr2ONfL74smiZvgZxuugASW1T91oIMW1dYM4tY2kQEzNsQyhXVZ3BifcT03w28S+zDMplf4lmUsF1Oqm6r1MjlMDthDfLLqDJrZVHMTJ/XBSg40lKjVUTTqUOWCsOkCfh7EA9BiWobmUp3RIOGeHnrvpTU34jNlAEkn5Y6z4f+zcZcq/mhQBzMdgxgCNtRud7C0Drj3wBwTIKiZhK3nMpkIs2N1/w41Am4lrn2wB+0n7QGbMjL0Spo07tpcEO14BI6Dt+KPwg41mCr1MEZa20deN+IUyh8tX0eXQNRiYmodgVm7mQRMRfCB4g+0rzcu1AUwodSHvuSI5jqJaBe8bddsc4zGfapJclnY6ixktdiTzHeZk4ynIOkbmJt0veTtiY0ixJYylSthYfGQ1aPOJtIt9J9/T3xVEScEwgUlgRyrA36jodvhJ3/D6jA6l1v3nvtOHrtF1RZpGReP72x6y4xNyd8SqJgX2/rg4oC8jVcGuFI9MgtIUh49Yif2v74hyPCmqfDEX3I6LJ+X9cdU8E52mmTqUWoqzljDmJXVTCnoTMf8Ay98IquumxMspUmUa7RWzfhqsirX0nRrgDrpIMNp3iSJmOmBGa4G1UzT3WBBIFu4vt6b47b4Y4dlnBWtLFVABdiAd5i4E4WPF3BFyeZD0YNBxsGmCQRB6xaQfT0wKLYB1N5QjJUJpPic043w+olQJWFMPTREOiOiiNXd4gE+mGr7QvCgyZy+ltWqnHMRrJkkyqgBVE236iTAw38czi13VKtCiDRbmqkRqZQQTH4Sb6TPS+KeaymVrAa3L6BbTOoegLPEfXFLVVBsPr6zEpT2P9zmOTpHUBE3v/fbH0B4Y8QUtFPL0EKhEIGo35QTMesT88ctrcPVXDUaToQZUswJBBsR07WjBSh4hzVIgqinTMEKOsyYEbyb+uMSrbBhVaIZY11uP1ak66qUwN9Thd/QSx+mAJz2Vq1RSV2zFQhhyDSBKEGGOppifujphQzNSgWPmZeqo/wArke5AYEYLeHGydAHMU2zCsW0c6o0RBMQVsZF/8uDDi9x9j/yL93AiHxSjTWo6U9elSy8wAIIJAmJn8jtYYtZLiQp0QFUCSQ86hJ3B5WHQnedjgvnuCZWqzumfQFmZtNSjUWCTMSocdd8CK3BCi1JrUHXSCGRweYMBsYb4S14648Qrc4glgcCYnFWJ5SoJsIAB+savzwa4pR84oHaClGmHDHZigJ+cEYUspQqGqBRVndTI0KWNovEd+uGDiHBM0WV3KUi6g1PNqKkNcHlJ1bAGwO+B0gQdRIzBGVRRmIJ5Rvg7muNU7ITU8uNJ5zYQRIGwiTt64j4T4QFQ6vPNSN/4emzC/wDnqeWv64Mf+lKIuUDdxWzEfRKKkn214EgGYisIucEyXl13BAaFtIkEHZh62/XDXRy61JNR2EW0qsn6WwLFdlLqFo0gpAp6d9KyAYcs4HXfqJ2GLWSylSoCxqKV6mqygT6ByCfkMaly1jDI0jEmyNWmoGpQXFjJ/pf037fK+/EtALrAgWi09t7n63uMBCKvN5SkaBc05mJ3A336/wBMDeIZyqwClwGi2rlJHvt9SCfXDivdveTl+/a0v1M+ZPKP+Z7/ADxmF3+BrHZHPqBI+RFjjMLsIzM6dxvwVmKVSKSLXFyB5iI0CejNeQCbdjthK/4S2aquWrZei6Ny03J1EiOUCmrM0d4PptjqvCvDw/4iKlbK1GptQCI1VhWGsEszFi7FdQ6EAT74aMp4bymWK1KVFVempCsLGCIOo/e9zOCNzFiy7zmv2f5fOaWo0qiLSZW1BqDHQ0xDB0UkwNpjBri9TI5SmymkrVxoVYEq7RqAP3SsKZBEAAxtOKvjDxOlCpWok1NZpagFYKqkgkAi2oGVJv1HqMcl4hn3rv5lR/8AEYx0WAAGnpsBJ7j0xI7EnSuOv9SpExqPr1tK/Gs8tStWq0aXk03YwgiFBHw2AAHWI64E5ioSZN9v0wTqU0gsNm6x1G8Ce/f17YGMk7W6f7k4aloNRbCXsxkzSqhG30AmxEWki9zcR0+WM1absCASZg80bew7DtfHuYzDVW1mdTKAx/FP6Tb88RVKDMwEkAkCfnb5XP54wX5w9vdlyvmLlRamt7b6iCN+0mL9F7i4wUxrvNxvG2L+boKosQzMdOw6ATHZRyiep1bReBV5J35t56QZ6e30Pe2jE9UFzCnEvC7U61OnS1ZhKiI4NJZJDKGZRuNYE2v0xu3AHymco0s0GpgsD8MkqWIkAxIsQfnEiJcvBniynSo0lr1xT8qdKKsWI6knXJ25SLfTArxdxWlXztKtSq03RVDEKGhTr5pE6iYgz7Xws17nTaCi5lulwCgtYfw9SdRpaqZAldVRQSDOxBI2+97Q6ZThYRwoA53B23swP5kH6YUfs+yxq5leU/Gon/SrvH/YPoMdB8TJ5RpGCZY7W7demJXIsSY7VgLNAhABgCfxGPpO/wAsCuMw4+IMw0iAkAcwM6ioM39vrjbL1KbM1U02sIOkiSSQATMR1HyxpqSoSVmzLuZsWX+v64QHVfdm0xnMxchWd6lRWCtqJK8hM9R7bj1xHSyj1GBqRU9Cq9j6Wvhmo5AU181tqjXtNjAA/b54YuH8OpBQQovi8oHwN4T8SFXb6RH4hwZPKQMF5QTYxANzthSr5Ahz5bOFEbMbAz0x1LxYumnpUXPbCfwnJg06ruIgaV9Sdz8h+uJK5KNiep1LreJ2bNV1/loWi0luY2vAJAN7kxYYG5riirtcKIFt+7D3YkjsIwazNdKRqcuolSsm1z+wvfrYWnC/kskMxmKVOFCkg1L7Ku4Pvt88PpuCI11IhdOGtmylNKvNTpy4LGxLTomDtqAjoQcCP+DMauhEDwpku4AkEDckD/zhjyfE/KqVWpgGoajzTPQBzfcdp364D0c9/OV5EgkfIxaD0w9HN4hlBGd4GqRSqMNShjZvLbUCO0qSpGCPD+A16wBTLuV6EgAdN2t9bYVa3xG0dY/v6YJUM1FMC5HufXpt9cObGZOmTadA4bkxll8vMUiahGpaRdtIHMZlSZYgbE/7XqfHlRiqLlwQJDKFafQFpIv898c9yPFCDYkAXiepHb5f3Aw18FFLy5r+WsuLOrNy9TykdCYB3gbb4EVdPhGFYm5vPsc69So06qh1kbQTv7D9sNmUyZBhbnuevsI6/wBzhczvDqjValREYpLMIWFAHUE/K0zvhg8E+KqUDL5o6dMClVifZGAG3QN067YyobNeAFsMwtXTy10Cx+Ik7j0/39u2FPiKAkzBIPQ7jc9Nhv8AXDjxLLsskqCDF9/nIJ39JwscRW/wwT1M/v8AT540NcXg2sbQE1MdhjMEf4ftt/fpjMFdYeifSTsFhFBtJA3P+wvijn+J0kplalSDBkreD798coz3j7iVUa6eXTLobySQW9b80ewA98DKvHeK1BzVKZE/CZIsexBGCIblIgOsSlqFsy+oTJdjPWJYk/SfpjTOIQukiSHJub3PcQIgdv2xZy2Wb+IdQBIDqItOpWHQb+0fLpmYpEJJkkspNvhkiFPYECY7EYnJzL6a4N5qFBo822tgCPU2AHaSx92+eH77JPDFHMVTVq6S1PSwQgENMySD2I2j9MKLQq6gVOkSA2/W0R8TDmJ+fTDd9kWYCVyXUx5ciFLSCZNgDNz3tF5x5GzmNqKQmN7QX468HvSzlRaINRHDVgKakhAXc6euyrP/AIwmV+WoARdTebQfXtEC3YY+nT4gQ1BTVOeCObcWJ+EAtFtsfO/irOrUzdR1UKCxhVstpBI9SZaZvJ9cbdeUnpknBgesNKBp+LWIi8wAPaCZnqQcWcxQK06TiP5gMrEbWDREXk7dVO22KeduTaIHSd/c3wx8XzZqNlqVREp+WgkhNA5zqkiBPIU27euPcoxt4a4V4UzaMGqZIVwosjVABMb2cG34Tb0xJ4iTP+ToqZZMvlgRy01VVmbTpNz6xjq/DPEyGnPlSBcFdtJPKdrWjAH7R+Oh8jUC04hk5rW5xG2BIW19Xr5ycOS20HfZZQGumDuGqN9FZf3w++KuHmrTUBtJUk7TO3qPrjm/2d5orWy5/wAlUt6yJH6HHT83X16VHr+mJgwFFwd7xlQEVAZx6pxVqRdAtvhgek7TPW/ywS8PccWp5iPppmC4fSu+oET3v0xS47wiocxUQQtyZaQP0OB1LhqoSajrYWgTB73I9cK7MEd2U90GdTynFk/g0DFHMEkFlB3PQ3nG2R8VoLEWxzzL8Ppu0hnJaWAUD39ZgYjzr+XGjWVi5N7/ACAjG6nvhvpPdnTIsRHniXEhmWeGhQvWwwHoHlj7mokD8V9z6dP7ut8O4wQKiFoDhZiL6ST8sTUOLyGjfp/fbCKt75jaVLkNpJ4ryFMZWox+IGVIOxJUAeoOB2Vro1OmURBsrMqgGCNid/ijBM8UCqEqgOr21mCqypB9yJ2wscDzAmrT6qFI9+v5xhgzT8o7ZxfnL/EMmHqFgR5hEgcoJget4wMyHC2rZgU1YL97UegH69sF6Sq7FyoLKIDdg0z+gxbqUoq5epTEAnSY6yOv64YtTSMdIL0779Yo8V4OaNV1d+m67NYkRPsbehwOpUOWQDHTe/8AZnHRuLcPpiuKlQauTSFIkTMyQdyL/U4o0cnljU8yrUCr0pAWN5vFlE+l8GOJuud5KaXfxM8K0h/w34QpdmDEjfmiTO8LH0wL8RJTSmHpVGZXkDUN4i49OmHPxHlnGUZqStNmUILjaIUX26AYTPD/AITzOeYvUZqSR8dQElt7KpIMeth2nCKbarudrxlQWAEI+C3JydctsGIE/wCkE/ripxjw7SoLTrIt1IZpJ5jM/LDRlMvTymVWg3NIMsPvuSdhuZOw7Y2z+XL0xRdCCyxBIBFjudhtPX2xO1Zg5YbRioCtjOf57xJU0BKQ8uDJYElmgCJO0QNoxJwlq2YkvV0oDEhUkn/pj54K8R8G0AyN5zqlQcgVdZJWzNNuUna0n2wa4f4X/h6LIoY+ZABqMnKGYamgfDAm0k4oq8SuiynPlJxTbVcxefhiT/jVv+tR/wDXGYtZvI0Fdgr1WUGzalEjv8GMwodr+6HYS1/Bu+psyy0YA5WIDHuQg+u3bBjh3FuHIhQVQxSWYlHP8tVudvn7YD5apSQA0sl5hmAazlpF5OkC46b/AHsUv/WBR6i/8PoBlJWUQ9oN/a2PoQes5PODeDVaKZp2qvoVS2h4Yj4iLr8XVt/nijx16TVX8qsaq1H1SAyxYkypAkg6o7A4v5Z6uXrebUywqGoPMCsAwGq86QTB3sYiYjBfN8frOgP8BRKNsRTXcbie++JxS5neWNXANhkRUrszUwDqgMLjm6iSTGwAtPeOlmP7M0YZgsQdNl5l3mR7f2tpAxc+z0FMwKdWmBTdRq8xQZjVME/DdukdMNK5eiWZqRZBrV6aKAF0nSL9R8J+gwBVlAIHOMespx4S7lalJMypLOG0uV0xpUaKpM22FwAJ2GOEcSzjVqhqtuTttCiNI9oIH/nHc8lRVs5RLaY1EaSBzSlT5He4+fTAh/B9DMVMwnlkNrLFlEn45MDtEgdrYfWwNUlpEDBnMMnklckkPpVSxIAIVdUKTfm5jB+WOocWymSrUsqj1aaGF8t6qSXpoBqDE6dIgAzIv32xUzfg5MrlalQebBeJKidLERCzvbrY+mPOA50Zhly1TKpVdQJdlUpTsD1sJlTpFza1scmtxOgFrcvRlDNqawj/AJCirK4UBVYjTBB1DcdrHePX3wv+OKQfJ6FUAs40id9DgmfYA39MEHyOXoqRRpqXb4nXTJMG5Yn5kdiMVM1xPLojvURGNNVOrSpKlraRblEE+41Y5PD1Vd1Y3tcbnxHryg6bLqEWvDaeXmImfLhPcla17/6MdAy2d/n0h+Jyv/Yx/b+zjnfA6hLs/euo/wDbqH/7j64ZzmIr5Y//AJAH1puP3/u2OlUNrxxTUIQ+0ThS1KBZmKoGBcr8W42MGRaIjHLn4fRI0guw9Sb46z42YnLuoAIO/ceoxypsoQ6NpIXpI39tu+GUqtsCCiXXMKZKmYUICYECJJ2jpfbFbjWTral0qykC4gix636WOL3DfMB10i4iRqQTbr6Y94rVrrp80PrrQlPWI1X2kj/NhXarquJSEuMxUpXOmdLN8+/0t0xYr5w0yI0kKBMntH6/ti34j4CuUrVPPZXqFFZGDMAgMg+paQRe0e9oclwhyqZmtTABI0IYsDszj73osdZPbDO63eOYaNpGJjUCwFhAGoCYkXIi9t7DtGKvBMqajM6IF08gsbnqIG+wv64YUyoUszK5mCdYsx7z+UYn4ZmadEFtIQvHLAAE+nfv8jhiC40iLZiDeVOCZZwzLVQhtwk263Inpbf1wWpJqrhiglAYb3t0364hGd8xS1g0bC8WuLbiRilkM+GpMyvbUZ+X9zid6liQIslmh+plRWDKapAgmwkiZ+WAnHfCNNcqaqVahcCSTEMDE2iRA2udrzgl4dQu7tNtIF+5k4NUaROX0AgGNIPtacSHiHVsR6J3ZpUOvLrpfSxVdJIm5jFigUpWLMZX4mPb+uKfGKZC0kT/APsSfQAifyGFrjPHm81kB0aGCgxzC8EwYlSLg7QR6kDSR6rELaabAZhPN5E1GpsAytTfUssBe4vINuuIM41V65Spren5Z5aJGqdQ7oIWOpIm0YCvUqMaAqUydLkU3LNMnqCBLgn33HbBPiOezeUU1Wy/K0a2BDEgfDMEnqd498bexCki/IEiFiEk4nSLJl1hdACqRErvbT0Fh+WBXiTibhGLRpGpQkQ0x/06bzMz0xLTydapS896Cw6ghlB1aZDCSYYXAMDb64jGTo5gLUzJLOCdN4tcQQIFxfbrheqmDdje2/PM1VLXCxcp841DVB9+lvTGYacoMvSUIBYTue5J7euMw32xeQMV7BUlzwjxJqwCVKUGmmnUAYNwBa8GBtPTCOmT8ziFarUYqFqnSbwBMx8wfzw7eFuJo9OpSFQF9JusAADlBEddt+2FPJ111liOUyW1GxbcKZ7wbekdcdypXsikSOlQU1SGwB6vHSgMvVqJSMCrf+YFJLKFlhItygWE3IuJx4eCIjs9N/5cDSsDeTqJI+9P74FcNqGpUy2ZVgoYNOphIUytgRERECehtjfJEUy/NqpNLBwCwi7RbqMWh1Ngd5C6kE6ZV8S8HFYIrOQrG4n4iIIXa037XA9sEeC6UpNSRdPlwNPa4PTuCTOK7t5z/wAtatUKQSVWNEAFTBB+8RBgbE3iMVKvGqmkaMyJLMOYWSxXnvqF77C0dccypxRFQkcvV5dRo6kCjc5hrKViudy1t2J26QZ6euGDLVHSo9XLyxqO0wotfrJEYC8HPmgNSKkoT/MNlaxUgOoIc6lMG1oGLicOejTepUKMbs6kBt7wJSY6SOl8c6v+q1mYKvd+5+e083Dqr2Jnubq5zMvDIfIaJlgJQCQy6RZ9R2JEiL9MGeHZV6YRZZaS/iBvJMCYkXg33sL4ocGr0gZlOS4CG5OmObXYbGw98BW41msxXDVaOhKd0UsFUN+NpM1IAMQIBJPqI6jNVJLcvXMzxRsrb6S/4lL1KsI89ECgmI+It6C5+g9g3FGb+HrgU2VS17JLFSAXYzcGBcT9JOLWVdXd6hYKSoBKm7c3WxaC0bRMdesXFcwpouab6lKlS2owWsSBO5AFotzSd8ajWI8LQaZXXY7fmB+CMVVWhSGrixnfSFBEEXGkj54Yq6HkYCStQN9CZ/In+5wqZN4y9L/9xP8A7zftgzT4sVKkQbmQe0GZ+vzxbxIN8SxLaY2eJM3pZexUk+39L4T8nmGq1aQhqi0zC6SBNy25sJtPoMacR4k9XTSZgAQYYCNK9jJMiSNo9sRcLopQrCq9TXysoAkXMCQZNoGFGqAp62xNVLCPPAqSU6DJpCnU0QxMSTaesbfLHvGuGfxNXLligFFw9wekG0EX33kYXMpxIGmKdIquiQWdp1EwZm8ne8dcW8nxGk9MCvU1VLWExHQybGcc/tGDEmObhiE7SF+J8ApVs2M1VNNlVVVVKzcMTJMxAnaN+vTF9qNIVHfRJgRybb3A2HqcQ0uKU6VP+a2ndzsYEk3AFo/bEXE+PU/KZ6dWWI5BIudgPriZ3q1G38By/MjGom3r7Td/5ahVZR/ljaZvvfAaooqIA2iS07SJ633JI/WMTHMoGvmFLBYNrgkza+1uuPf4okKBVQnrYRt0k3N8GAyefrxjQZXzuYFIs7MAFVQWCXAk79lBj5T2wJXiqiizKi+Q0l2EXJNyVgE/ntgo+aq+boWChkazZfUEnrcWE7jFfI8HNGjVRlpvJa/4h0UCLQLAd5xUjqKZVlybZvy8MxtJQW70ArlHWqKlGnVIdJPOFWe+mbdLGPbFvz28unUWlX0ox1wZLdCImSNX4R0xI/CiGpKlOpImQXMAGPiM2MkWEb7YHcQ4i1CnWQpULqeVVJaBO8ifW5w7V2hAGTOgRSVcW9eRhuhVBdlqqUn4dRkzpvGkkKI7nvibKeHqdSn5jhHboxmTuL+lzAiIOAnh9qwrVWrUGqtCDSDZAQTJmFZriR7WwW89NFRlWoFEhhzAJG8RYYi4laitpU2229XnPqVdRxtDa0NVNWJpiDqi7CYjebH22xHnsuGonXVgxewIHpHUYq1KFMUVbnI6mTDDuYtB/fGucZUGtqTKqqTKxb10+nci2IAhJwefT+YuU8v4kptTdgrfEw0yTEde9957RhWanTr5tVLtSF2e28GLA2BuL++JOKeKv4nMItKmrsnMJWRGpRex322+93jE+X4dmENWo+XJFSNKk6mQDUbcxIHNFu22O5SoLRpaj3WPK45+e/WW8PU/0A353hCv4cyZYnz6nybGYq0eMVoGmkxGwIUxb2GMwrTW/cfpLfZ2/d9YV8PeHKy1X0TTILKTpnYqL9GmSRHbEXFPCNSsKiO1Fk1lyAYmNOkwnN0Ym19UCDfBXxLm8w9cUaTJISQCCIaNy0GVJgTH+wjxBxMUKiKKmsqAKmtnaCQAIVCGEz8JEEkfLtrXQaaa5O++3rlPmmZm7x54nuU4McqvlEq6qQacoOXULmGEs8mTymw3nY/Q4SzU0dqjyU1QyGxMfc1QDFiP06iso5K+cGLObU0FKp8Vl1FT+EzfYd4GC9Lg2ZakjOUFS2pl2AkQKYE7DckQY2OOVxCvUcte2fVv5jgQqgEiLGeyOZqs+WpDRRLSSo5ADc9GCOzSSZYkttE4iXLU1K5ZKY0WcI3l1EVoGo6mafMBJMQD0Fhg1mPEtTSwpU2qMphlpHUASDDCJMkabG5n3grwXhzGkWqmnR1ldSKPMY6bQACQCQIgaiIk3kYelOsRhPqMnqcxK1AgOIO4RRyyuLVGYgM1VlZEkEaAQGKqZFrSTOIPFWUqlXrO/wD/ABpARAzEjoTAMMJvJ22gYIpXpU0dabLTIOqoOYlZ21U2grOkGCOmFniGaJpaanmEN8S0psQ3Rb6VJgRFgYOIaZftySu2M/jH2jnZUs15vl+M0EpACpV0SSbIwk3vKT6CZO0m2I8pxCnWGikaioLmRqF9UqbSdwTzdYtgMxooA6rH3V1rcliZkmzdSTEC+JctnP5gCKQpkdA1twJgLaPS3tiyoLqSokxqsw0JGleHawqqS4YAMUhS0TMT1i1rADEnFckmVy1QOIeooVUAELcGSQLvAktb5ndWFYoWQh9tSc0gR1J6+30wSpcdDAadb06azUeSdJ7WF57W98IpKb7X+06w/SQqhi3nFupnQMvRg3IVvrDfviqeLOKoIud1A3jcC399sHOJcMFdlZFKppUqUUi1wZJMLcbEREGcbVfC7KqtSZahiIAhh1tJvIm9vbF71qQazbmSlbYlTjGeNQo9ZgoVCOXoJBAneb7nGi5V841DykdNdtbI6ppA3mNJP+mZtifiHh6slJGZFZ3V3FKTICaSRb70GYHbBXPeKqlNPLKwmlSoJK2ItaxgCLevphRNyop+PPb4c/6mi9iZfy3gw0SonztTamYShAAsPi2n1m+POIVKdamy0MsutLcqmxB7qQN/rgTR8ZrtaOpDAfqCcTNx9YCodKe4iSRIgIJN8T1eFqBtRb7/AI/qNFSo4A6QXwrK5t0aaLBQDJLCJgmw3J62GHbIqtJKVKm1MrTUA2IAaI1+hMGYA3PfA7hNKq8MtQCmWkix1CO3r+/UYOjXqYfy5YQNQuyDcMRIAF4Hr64m4hze2Ph+bwlTrKb0KzoEYUCZEhixUEbE2N7YoA03qJlnpotWZdlsZAkxEWI2A7jG/GeP5enWWnUh2020aj3sY3NsXF4PRp1FrPrNe/OASVEEaRHKBBibk39IKkrEXbA3nnqgDbMuV9DMzFVNVSAhiygQR6C/bcAYhaoJDkN5s6pvEKTEidrzPtjGD1VZGKhRzKFkMu2/rBn8sZ/DvcfCYiLG52J9I3HT5YnqHa0kBImtQipq2UkANBggmOu03H1G+FrMJXoVFy9Sp5iuDZAZa8RqVgVUTf5DYnHviHjjCs2XBRVlQzAXf4bHsIkWvtGClatQbTUpsqH4WIUAkXI2O8/rh9EGiQzi4Mpo06lTAvaCswmfoKy5ei7pMl3AJBPSRvAgbdrm+L/A+M1o0VaVRahBYroed4kDtY37ziWmrFzpq61sSLgiJgRPMb/li/w+pUFRy7KAphTO/wC8DHuIqUWBOgA74lK8OKZue94bTXhfGKVSmyNqECIuDG1+uKfnJURtVdpM6Yiw+7IIv63GJk4oKZdmXmYktpG/r3Igb4p0M1lq9Oo/lMzGSxGqQfSPhI7DCDS094qQPKTcSUHu4+MBZbwvmMqxrLoa5LIPiJJkm49oANo64KVEz5pFx5YOiVRmaYO0ysA+k+8Y34a1KpRZmrVCzAmQYKC8TI3iJ9ZxImVR6RnMVJM6dMAAdDBncX/L1w+pWZjepYkY2Mnp8Q9MWWCsn/HOit5QEjYuAfpOMxVf+LJOlSVkgEMsGDHUzjMN03/b8/7jx+o1fD5SXhXE6p8vXRbzVsC1UJygk8wsD/vgp4dyeVrOFdJrByHXUzoBuIvpNoIkG+wxy9eKAw8sTtNwI39t8da8GZytTSmz09BgaWNkgm3U88bncSZGOnVpFBcmw8PW0QGNVBp3Hl9J0OosU1FJJM/C0gxe9zJ2j/xifIKVvUhSfugyB8++Oc8U41UpVqlR23+EESVE26gegNwSDGPTxrRpd6uo/hK6bm0ElrTYQf3xCtcLVFQp5Z8OlvucRfsjML3hTM8VyxWolOnljQp6QtN10lip3U+g1FTvP1x5x+utKmq5TyMslVZqkpHmLGwiGDCfz3GFzi2UFSdDpTdnV3CDzLmCCpiFEj4J9NsEOGcPqVW0VKmsLJJKf4bC4eSYUxe/YRir2hnW4O8xKelrkbQJRVkAQ0jIJdw66WI/GSwJI1Dl5pjbvi/wHg4ok1KjsazCJk8qzI/5v0t64zjwrVfKbWlQKwFgRGlpu0QyzAPc4BeIqucpsIYLTYgB1YEEyLEjmBnfEjL2n/mjAX5kysqGsxy3T0BGVsslWqCyoxPxMZEW97za3WMecXy1Mo6Ar5sQCwUXAsNQuLbGYFrYC6tNUBq4gU5fkAbVJva0QDbFDMeIqioI0lQeZmEM/wAx2ESJkbbDCKfDVWI0G4Fusdpp0iCTmHanBUXSzISgQ6qiVWKj3m8/LGuS4glNv5CsaYkBKQJE/wD+hIsSSN/98QUeJtTpGqjS5CkU2G4PQEG+/UdDiCpWqKJpVR5rAH+HABQDrBJ9ZP0Hq+izoCCc+Z/u3nH1dVS2ownlqzVBURlVGFlJnSFKiw/zAyJiNj1wJ4jxs5WiKrIz1C2jy9lUfiZhN5AgbHUN8DuLcUrLT8wAjSxV79TEAAXKzPtIwTpeKVal5SBmDowJiF1RENPf+mPOlQsHK6h5/n6yeomnANry7xXjLDL03zDAGzLpBmkTb4gBIvBEfXFXOZdaiA1m1uZ0zaNu995/LC/xLMNVCCo86NwAAp9e5P0Hpio3ETScpmVqLA5dUQRNiD2OGU+FfTdTnw/F4AZFup2lgpSR5cRcDl6+nXDDw7N0lrU3FBFan946jvbYn4uze+JcvwmjUKVQDpuFKknoZtsDEmw74ss606TvrphSdI1WBB6T3iT8jhNTiSxAW95WipkHaW8tk6flpTSoysTJJv8AlY298D6udqpULDWWoODE/dZ2QW+8CDvYCRImTin4r4q6I1EaJKrs9ytm5dO94N+nfA7g3GvMYSstUilK/eMiwO4Ux8yJ3w3huFqKpdhv13gVmDd2+0LZqgj1vONEpUYj+YHJvaIglel4GLZr1vMUo6stl8tzzEzBOqIB9+3zxQelJImumupBEari0SRO57nBKhwnMaZrqrANqUaoOnmmbGCRFr9ZwJTFjm3Xp8f5iGVTCL1qqNWNNkq0/uODoKwNtJ6DvPf0GPaXE6TIA5OrqwnfvItB/fC5ncrUdXOWDsweTTBHKsyBMG/5HaMb8OqGiBUqKgqVAtMKo+EKWlnB2kj1JtvEBVTh6dRO7718AHf57YmIApswx1jLXr0KhNGRdZgjUAehvitkqAq0hr8uVZtI02bSSvSIHpB6YJ+YKmiorISJG0FSYnv9MbICwdSqh9tXTVEggxPbHJ7V0GnI8+UtWpZe7BlDJorh6mWCzCjeCf8ASDEn1GJeMZCis1GWENiA7AKe/wA/pizSY+QPOBLgDUwBhW6lf8oPX0xvXo03KI7sJBJn76x07bi4wQrOXFzjw6eE81Yg6j9zFllZ6hp+YESCwb4nKnvPKIaLkNO0dcecJWuq+VT0tpmKjQNTNJJ9z1jb6YbuHZV6LlKbF1N9TQDEQFJ6m1rdTiPh9GmErAUTclqgkmD2WDA7wO+Lq/HaxpGQLW/mct1LG4i3w7O1VBpilFRZLwfxdWix2scZwcpNTzKb+YW+Ag8oHSPXefW2DtBKNKkV1MSxEsSJJ+kR6YtZjNU2Q6QFYCQesiYnvviZq65sN/OB2TRDzOdoo7KHZACeUnb63xmG6nwCq4DvVpqzAFlKSVMXE6rxtOMw/t6XP7/1A0mcnytOhTrBg2lkMKFlh7kHrffob9MM/Dsu9U6A7tcHTqaBBvqVfn6mMLfgdC1cPAVaQ1qzD4mgAXIifvW/CMOIoNpdsoaLZhiXdWKw0xtJAB9SQJjH0NWkWwTmBQZkF4xt4eGpKlSokhQq6U5jpMiT1Ekb3Eb4H8X8OKyVAs1GF2LFQRYRABAM7bDc7mMDshwbOVak1alOlF9CiSYM8ywEN4vJwyZXhQpnzFOuobs1T9AoAUAdIGErw5vkW+M2pxosQDeIPD6lTL1DWNNkOkimGFl2kgWHz6EnDBlOLNnV0B5RFJY9iYhSJB367WmbEYu8Q8l2aQzsSC8udNtltuo7bbncnATjXFGRDToqNX3VAAHvAwqtXViKSC5h0i9tb4Foy0s0BTCIhDSFKhrwCbjpiGpnUuXirzDlqASsGQb8pK+2FHhPGGCutamxqzqDyOUW2vPe3bENfNVC5JgSZOkhQemqJ5iR/wCMRNwjlyGx65S2k9NluMw3xXiuV1vSFOCwMuq3gnbUBvvBGw+mFnIEVmqIrGU3JA5hJt/q6W2sZ72HzKwAWZgVF7SpE7GO2+2BVbiOoFAo/wD2E8yiZ0qdzPraOmL+HplAVX65i6pTdoaOkMzrSOrTN2A0x1EGwH7Yh4blv5rtpdpEF2YqpuTKwdRB72wLyFY6oUkqN79JkieuGOlmCygjf0/fGMjL3Rm/nGe0hwCMWlfiGU006lT4n0HSL6Vsdln9ZPrgLwjJVyBqUA+pP6f074YdJ+80+9h+30scePWABvA6zA+u0exg+uKKKELZpHUrXa6yn/D06cBnDPbc7dLDv+eLlDLlqqPHLSDOTaZBEKLEaiTJI6A4AZ4r5hqF7ghmjUSAAsCPUget7erJU8Q0XVfKBp7ypsQbAzPvud4vj3Egin3Re8WLncxh4bSFZiyytwCWhRJBJOmxYzJJ7H0wq+KuHvQGhKw0HToCOxlgp1qVYXY2KnsGHWDrxDjaoFvuxPqItMz29cE3FHMIKNZ9OokaRZrGxE9WEEmfriGgGosracGPAxa858a7FlLa1qQAGMgwBAJt2ETgv4ZFUZlFoqqOZhiNZubkGbEglREHYdcOFTJUq6r5qDSAp1VPii+5sb9ze5OFPiOdo0205SERTzMAZJEHc3IAkie2OpSr9qDZbQDcbmdHq5unRpvRoHTpYm7FpYzqYGb80+noMB8pxmaqEuxNxE8pO15uRJnpHtbCrluMo4V2lNWzAQxg/hgrBj1BtfE5r0UJqGqIJBQkDT+8vPTpffEr8PUJuY5aiWj2fEFGkWUKgQSxAQAk3PKdyRH5jCj4k4jQq1AaZUBgdbuTDEiRPSBFzb3G4rZvJVKtHWawrqSJgbjaB0nrPeZGB1Xh60NIqmnMjSI5VjqZ3b1th1LhQp7QnP46Rb1xbSBGDh/iVfJ8tUCuiR5i7s3UsDZpMm564m4V40SKrZiGI0hRSGnVIMk3jUIudtsc5zVZ/NZTYsxaRtczb0xsGb4VGruQIJjuMBU/TaDg3G+b8/n4zy8SwtmdbXjc5daquzszLppoupiurYgXJCzIHY4PUs7rIWsCCsGDYye/Xvjk3hbPVUAqIr8rHTpifURIJBO++HHjPH/4gKQHVtMFYGoz3HxaQfQde+OJxP6fobSnU56eEca3anAg3xR4lr0c3Vp0nVacqVDXMEJPQwJJ/PBzwHx2rmKVQ1Ki6leBB3kDeAIvPywjZrLwQCZYg7PJEQdh925AMjbB7wyGFwAqMbEiGYRa4sSB1viuvw9M8MFVRfGbdP5itLhrmO1DUaLgKswZBPxG837TYYoHiGUSlToVuWoy7iZkWJt/m/sxivxDP08umpahbuSSR8gCCfp1wscSy1OvU8ykytrKsQRzDoSrRIGxAlYINyDiShwQLd82Hh1jCGteEMz4rqB2CUarqCQGUWMdRbGYDZrKVlYhGJURBJEmw3vvOMxWOE4e3uj5mN0N6EcspQyiOmk1HO5NOnC/MgE+1/p0YKvAlek1SnTbLswENUUMzQ34Q1gR1LTcWthMy/iNlq8tMOwNtRsSPQC95iTghmeLZ2uxdmCRsBsO8C9/U33vjoJVpopJGfn9ZEaLXwYZzBKAGoCovpYwNUWMXt7HA/M8ZkMKavqgwYETFr6sUqT1XJavVqVDTBZVIAULfVbT17g7gd8ESk3j+mHK4fac6vSNJolk5knSlMLJuSR/WfywRyPATE1GJYi8bD264PO9NbllnbcYH5vjSLYDUfy/aTNoMflgFoKnuiearVq4g/OcPUAzCgX1f7/0wAqcNXVas1jcFb/nB+cb4L1s+9VhJgTygbA9Ox9O+5IOK5URIF+nz9rSb7bXkYPQBG01Zefym+WyqqBAJY3lrx/tF7RFrYoZvJJUJqPIXoBae2qAJJPX2wRzFUKmkRft2G/Qix9vywF4hxmnSIXVLAyQvSIsYkdB9MGq9IZPWS5TICl5UlbFw3+ZjEbwOn5YI1K5FhG9/wC+89/kcBclnP4muBTnUCCNRFmY9JiNhi7xOotOoacaui6ZKluoFrnoY+lsebBzGIjPgSPifERTF7sbBZ9R8Un5wZiMA81xhmEwDsQBzCD0Ox/u2C9XhjVkJZCgQEuzG0CSA0jmO8YCnhjoxI5lJgGmBEHaZMr6g9rHBIUtneYQVMp0qLTIZgfaTfoATcf1xaq1wgAWGb4RAgH1/v8AbGVkCNAUKwuVHQHYD36n0xDk8uCWQROk83rG/e3YYaTi5mgcpLkMo1UuqiWuC5sN4gE2kzA23wf4LwCstXnGklTBYqygSNyJ5pA9cHvD3BqFFaZZajkpcOdyeulfh7RJPftjaiKlOpWq0hNLZQTzD8Qg7ibd7Y5XEfqHeKU/meu2JQlAkXMFcUpuUNGowEmQJMGCd9InSe42icLVDKhbEoSIBknSCFkjVNzbDbxPNcwZ9LgGQHFpNoAPad/ywpZoqzHSn/dCEraRHoY+e2KODqsy2Iiqm88Sg06QjQPjYEwSZMbgaY2tP5Yb+F8CRE1VWOmP8PVOx1ANa5B9tuuF7h3EHWoVhirm0XN5MR89/nhs4FxejUqsGMVgv8skHTIDFj1IYiIt0b0l9SoRymaQNjC78OQqvmEogiEWBHabb+n6Yq5zwTls4xZK9RWtaVIFu0T0nfHuby1StTUU0B5rsKgje5Yz9RE4YuB5IsSlMA2ipV2HoB6enzPTHPpVa7vc4EaaagTlmU8KAVSzGQH0gSAGMxduizubfuOgP9nOWFNWEisF1MVMo1rAydh0YH1NrYu+IeCUggV10MCSHF5kkmJMG5mIwqJmNFCrlnqVdDGFCfDHQ6ZEC0kA3vis1G/2MYKSFQQc+tpB5hpizFtUwALEAWuPewGArvcgnST8RMSZ3NwbQDfqFwTpV6aKlKg86yZb7wIuST68oA9x64grZd1JSrXq5iROsFgq3jToLFSwgNcR9JxOlIC5mrZDYQbSptyQzNMnSRPKb2PQX2jDdkaiPR0UnpqbKQWT8pi8AH9hhSerXosfPkoTaqpBFQA2J3B9jcTE7Yv0fEq0n/kogWIBMyJFzEwO9t5IsMerUnbbM8tUc8QvxTIPTYLUppWpQDVZDzJAEdQ2mQNrd4xDWTzGeozilTsFhCs2HUmImYA98B/EPiEVDTGXLD8cg9ZsbXAt06nE1HxDVO4gLvNvmJgn5DC+ycKCR6+MNXUm15HX8M1ixPnOZvMN/XGYJU8zUIB0Nf1H9cZg9dYf8E21P0T/ADJOGZ5DCvVRRbUCiEz1MkE7RsMGKfH8rSJ0gNa0Ux+wX6YTqa6hrUiCLz03Pb+nTFjSJuwj05haR09jjalIsdohKiacmEuLcQSq5ZFqAlQpEhRG+wmDPXfADMsVeggmC4mWZrRte3yjF8VViRJP5bDtzdRjWlUBqWAsDJ37CJ3+RsZjrg6NNlNztF1alNhYS3UedtugHz2/Pv8AeYgY8FLtt07RHztHuAAbCcVjmlAvf0PX39PrYASs4jr50KJL6O+v9CD169+gJxVbMml5gBHX+/nE/MARscV83ngjDUfWwvPf67E9Ig3wuZvxUAD5a6mP3jIA/ck9TY+pxRTiIqEPUCu5BklYII22syxYWkQPmYota5moy6swxxDPtXaKTMl90vHu5K+vY3NzisPDbU0L17nUQAGmexsZM3Nz8u0ma1RSZmLF1siiy7QAJI0wbQAMavVIhtTKygl1IWxHQfIbd8YHNrLK/ZVOb56dfrCeVz1OloUpTEAro0X7y1gd/wBemL1LMI9NwqaqkT5jCIMiVBuAI2JPzxS4fTSrQrVk0iDqNOoTpJiNRI2MzAsJMYEZStUVjTRpLArpSQSNzfaMJIZrgHbr69dY0dkALjcRk87TQYuBDPzCQwVYgBoJjUZIOxxrla1bOLophTECFWEUDoIgBouBInbribhfCKoC+YwQG8+ZMAxIiILG25ItscWimb83TSWpUpCylVMER90bEg/g/LChUQk6TciBpCC1sdTMo/ZdUry1KohYmbSoggHSdxbuPpgdlvDRy1QjNJCkGIJhiOmoQT1tbF+r4mqnUUdUKnXu1jYkEzAMhhe4ta+GPg3Ehm0FPMbj4iLHmvuIEj0E/njXFUpZjv8ACKVV1XEH5HVrBpOHBHcALHe+KfGMyVmo76agOkJYmZs298GM/wCFqNP/AAC1HSRpAYnVe4M3Bjt+eFPxB4eqOddBlqIWiCYOsnrq2N4gxOwOOfT4Re1y2PKUPWbTtF3iXEvMqGofhjTIBgXOkj1vO9pHbFM6XfSzKfxKAACQNw17z23+uCWZ8N11UtUUBYtsQpJgABWN+oPrgIg0AuYMXABABNhYESYEi3WfXHep6LWXlIGvzEs5fMpT7hgd53vDAG4It12xNV4ozCfMkHlLadySCBNtNrSZ2OKVFiWHwm5J0CSJ/ExB5PmcMHA/C2aqtChGFObgsoTc/FAEnaJmJx6oUTLTwJOBGrwJQq1qc+b5SydVI8zkAxt0t19euGvL8TFAfyaZ+MB0Z2Ove6gkw8x2EdugLw8606ZpIyqoku4EM/oBuINo+e+DprLQdFNQB3U6UH3YuTq3O98cCrXYudG34l607DvQN4zzK5YB1dqj1W0ojXASASN5LEgcwucKuezrMqqVCg2JUxCkyeYloHv364PVM7SRcwKtZmeqraAZIUhyVjdRsva2AY4Zma2XP4DCqz/egMSRvMSJIn5QcWUHW12365+kFySdIMGVeJU0OqkzMVQKQo1TpBAklIFjMx0xZq8Jc1tDcxHOqg2mBGt5hUiTM3HrtLm+DVqehmaEcaRpmGAAssrEAgcxtdrzvJSrVqdIsyhl0hPjBLAINItILReBfcd8UFkxoMBQ3+0I/wAJlzRZf4ila5pvUUKTHQG6gi0r+wwrZnKKQI0qSsiCIksQACBJEDBMZJZisVSwB0KTp1LqEsdU/eELtvMYzh2XoasxUckFRqBJ5TIG20EtMGPaMeI7Nbz19ZAixn+E1RN1IEdT1+WJlQqkVQwGpQRsYIYmJ2MAflgzk8lRq0VnNkFSWQGBDGBIkbW6YYOF+BhVoKTEgywZnAZoiZ3mAD2v88NSpfB5eFoqpStkRNGZy0CaVQGBOljG3STPz64zDp/6HqrZUMDaKi/us4zBa/V4YRbZP0/uK2TeQfe3tPS89BsT7dcSapE72336HqOYb4pcMb8x/wCOneN/qMWSw6xHc/If6hYHuMZaSSw7es9zv1A3+IbY3yNTcz26zG59+p+huLSKzXE6f4p9r/iO4uLkYF1+KsJKahaJmD07ewPvGNWmTNhXi/GfKICLLkfEdhfsOv7+gAws5jMvUMuxY7CensNh8sTcQzwqKnLDLMnp02HTbFWMW0kAG2YhjeaNjelvv641cYynvgmmCHuCcVjTTccmqYEgg7yp6Gf33w8ZOhSamrLqqqpaC5tJMtYBdV+4bHKQ0YbvD3iBNK08xqhJ0stiAdwYF7k3gn1xJXpX7wEt4WsQdN42nOqVFPRqXbQFAX20x+wxJlsmlH/CQUw/xeYb+wtMX2b1xtHLpytOQQOcAktMA8x+Hr9B6YgailEg1nOo3Cpdj8+hv3xz3GoFTOgKaYI/mEKSUsvoWpTZmABVtIbfoJMGJADDt1w4ZGjm6qEU2TLUiAxdjqqbAzFzI998JmS8QURyaWUdOaTvO8+s74HZitXAPlNXKKzEFQ2kiAb3IOw6bjBIqgxboTk48TmGvGvC6ATRSrq7O+qoSsMW2BIAuJDfueuFrhfEamXXmhgpsZ+Q9iYP+2+JeGZc1aZCU1JB5jBN42mYXfpglw3wcWFMEjUJd6QMuwJNlYmLes3nAh1a4IxBeloAscyrU48KokFrEAgyN77x2HoMDM/4qn/AR1DafijTYyBv0P54Kce4C9Bf4iiDQoO2ny2uwOm5GoydpuB+WFHgeVNXMjLqyoDMMVBY6QSAAbazFv3iC6nSpX19Ik1WtbrN81xrMPrloSpIgRAMQNJm5DQbXt641q8G1p5pZqRKyVdCQCd9NuUkgnrh9yGQy9B00gmrq0ln5mkAn4jZRbYQMb8SoLUD+ZREMZUydXaYW/sdvUYiP6kNdqam3XH2Mp9hYi7mc2ThbOi6QxkTAa55oJMgWY3F/wBDhs4P4zih5AU2kEnrPX6GPliWtwOlppUAIgEtUDFuWRM3AUkxeBHTAuhkqVPUhQ1QhPOIW0kxqJBYja1t4w9q1LiVsfX4gjhatJgQL+Uv8NzdJGp1WklGJdUuDeVJkdJH0wT4rxXLKyZllarUIJWWKqszIEXJg9cKoyzVJNGnFPTqYlrx+KGMke04rZUa0Au4Eoqjoxn6Xadu2Ftwwvcn/h5THrchvJaDVc3XVFMksLFo3N462ANvTDRnGeloopWnywwZC7AqzNCgtpsbEDYARBMkmLg2dXJ0yadMiu1wXI5VIAn3sbROKmSopWzFKKnl1HDFZ1EFwGJG4uxgww6kXxhIY7YE9TGkb5nvCqmuowq03qaiQoqVDv2kKDpC/wCXeT6C1xrPhGWnRoqEZZMK97QZcgEEMAJJN9J7Y2yFZELnMBqgpEugCy5DQCJgW1gnTPUHYYv8PprSpNVOka1kIBAVWJ0gmea1oj06CE1X0nUR5Dxjh3sCCl4eUop/iFhpXedPbSBYGYEgfhPTEOb4OKwXYSYeCNShfRhpvOw2vg4lWq4LsAwEgLTBsD1J6x8sR0GVQTa9wdtv0xP7TUBJvmP7NdOm0VMj4fZKwJ0GlJamDEmLqCIAm027HDLw/wAdrlYo1Mu3qVcEyCZsbbyd+uF/LVjUfU2jWRZS2wnp0JPp2nEPFchADKbtJJPw277/ALY6i8Q1wlSStQCqSkfV+0DKm/8AME9Chn8jGMxylyhJgPH+WI+UnGYo0LE6l6SXJnlnqFn/AOWBnGmPnMJt2xmMxRT94yKVh+2MqjkPyxmMwzpHcj5H7Sri0f8ADX3b9sZjMULIpqiiTbpiIfEcZjMA/vGEPdE8TFgdMeYzC2h04++AKh0VLm0xfaw2xWzbHlubpf1ud++PcZiKp7xnYo+vrG/h9BRkdQVQTEkASb9T1wM8Kuf4yJMHp/y48xmIx7/rrDX/ABt8Yy8VYhXAsApiOljiH7PjzO/3hpAbqAXAIB3Ai2MxmHn3fiJA8r8S/mcSpipzjzqVmvuoJ37nfEP2oZOnTzOSNOmiE+XJVQs83oMeYzGH/IIp9xDzn+UT1g3wLylVoBkyS0md74zGY5fGgaB5/idnhtzKHiJApCqAFOgkCwJkbjrhezCjz6awI8xhHSLdMeYzD6Hujy/E6C+4IUzJgBRZfNrCBtyk6benTthE4DWYbMRcbHGYzHXIHZT5rij3xDuXN/fVPrvjfiA5sseoKkeh1LtjzGYgPvj4/YzaXut8PvGLw0NXEcwDcbwbidVQz7zitxCyuBtLfktsZjMRVP8AP8F+0vo85Hl67DZmHsTibiijyXEWhv0xmMwJ98RzwBkTBWLQlvS/TBxRqDA3Gk2NxscZjMP4jeDylV8nTn/DTYfdHb2x7jMZgAzdYAA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16" descr="data:image/jpeg;base64,/9j/4AAQSkZJRgABAQAAAQABAAD/2wCEAAkGBxQTEhUUExQWFRUXGSAbGRgYGSAfGxoeHx4dHyAeIRwgHyggHCEnHSEeIT0hJyktLi4uHSAzODMsNygtLisBCgoKDg0OGxAQGzImICY0MDQsNzIwLywsLDQsLCw0LCwsLy8sLCw0Lyw0LC8vLCwsLywsLCwsNCwsNCwvLCwsLP/AABEIAM8A9AMBEQACEQEDEQH/xAAcAAADAQADAQEAAAAAAAAAAAAEBQYDAQIHAAj/xABAEAACAQMDAwIEBAQFAgUEAwABAhEDEiEABDEFIkETUQYyYXEjQoGRBxRSoWKxwdHwFTNygqLh8RYkQ2NTktP/xAAaAQADAQEBAQAAAAAAAAAAAAACAwQFAQAG/8QAOhEAAQMCBAMHAwUBAAECBwAAAQIDEQAhBBIxQVFh8BMicYGRobHB0eEFFCMy8UIzYuIVNFJygpKy/9oADAMBAAIRAxEAPwCB67UmkI8tkxwADz/lP3+h1fjirKABap8CE5lEm9IhCt3QBAkx4j2Ekf56y7kVqApCr+dfMkTcSJIzBu4454/317wrmn9j96F3NH2DTkEH5gfeNGk1OsAaVf06ltBDQlyEp00BggvaVIhu7BYewBj21lEkLOe0k19Egp7IZLwBFJPjLYM9VGpqWYiGgzMRBPsSSQRnKk+dV4RcpINZn6k3lWCKWL06sikVKbLK3CVyRmI9hybvpqmQdKiQlSTehQCEgZE3kDgQI/1z9xzrm9NiEec19RUSGxaFjyASFE8ec66TXEgag2/FGPc9EJIlCQGLRKsZt5iAwnzyTriSAqa4tBKYFC7ekQxAALCfrdHMH2nGMmProlmRS0CDXTbUgzNJKnxAEeJmfofHn6cCswLCutiVXsaLq7cypvUKptgKQwGWLfKMQbpn8w/QEqieNNKcygNujRCbVBZbNrzYjHgt2qzCIiSckZ7eJwvMoyKq7NCcpG829gTzP2p10vodb0KtehXbao7FWgnutm5QEJ4xyfOJk6S5iEoKQu/CuHDBYOSxGvKkG72ZVRRWq582hIBx/wCMn3MRHPHOqUOJUM8VKW1g5BRO4pOoCQpZEK2hQSrAxGfcEweZwDpaVAmdqeQQI3HzXTYAemogYxdBmQDUJgxgKFH6HBxrrkhUiha0jahemqr1DcpLjgTGQT59uJJPvrrpKUDKbV5gArOYSdqp/gXYFd8YBC0qRaoOXJYW2gchvqDx5zqd5zMzPHSrMO2EvkAaD5jXwqs+O1RqARQ3cUBLTdaXUCwEQSBiVPuTOoWYS4CNgfitBQUWyDuQLeN/Px0rb4I28pV/DaqTUAtB7VUTDc5bjkxx9dNNwBE6U9xWVKe8Br4n59r12brCvtt4ZWlalSKZWSxueBGAJI9zlv0IhAS7JOsfSp+9OaM0bzFgCJ9v8NeRbeiCRbRUHwe8kfXLR+41qqc2mvnUIuIpkbEa16jFMmrJOakACcHEz94g+NJIUoSBfbwq1ORCrm2/jS7qBoB3ZGmWjAgWEQcAnJM+ePvpzYcgA9GkvFkEkG5O3CLivvVuik4LuxiWYkoJ4MjtYH6ef24RBzg2HvXm1BQ7MiSfat6+2pqQCrTBlUxdak5n5c5JzOYGM8QsqEg0xaAg5SPIb0tNAKtxAJPj8onj28ffg6YFZjApKkBAzkfau+3JwxmwmMZ+6zmMf7+NcXH9d+r11OY97bq1XnQo9EX0qxP9SsYYHM4U6w8QD2hykfatzDk5NKTb9WekETkNmJ4J4xyP+Z19fjs+Wf8AmvksAEFWX/o/FKKqgAwqcREju5+vbj/LWSCZ1rXITBEae9Z2MYI/oDGwAkyJE8DwTA4AJxGmKVFTpTmN+G16EobUsrmTdMyT48nzOfrzoyqDSQiUk16RVpenQQ57VpyVHaQADhhcRn+xUxrDKpWeZNfTxDQjYClfxLSR7LqsARF4gDtAgSefcf1BtU4cmDb0qH9QiAedd+pdSU7D0Vr0mKz8rd0ADETGRjyYuAEFiK2gQIqArCj5VFAkGCPAmPqIP73DVFqVJ366mu213BWwYHddj6AW4+pHJ99cUJrzRggHfr3rtSW1ySbE/MJJlST+pI+v0+muTIolt5SSNvjjXevSCs/ovcJEE4J4Pynu5PPsCfGOyIvSADqK+p0kBIcsFEEY7QWUQ0HkD6cgYPGuKKtU0SQn/qt2Cv8AJexli0YFoXieQCAxM+FbQDMBem91S7ade3GmC7dnJFxqMqy1sAMCwwCcFhIOJHj3ImUSLxA9xWimCImY8gZO3PcbbVcdN6l6u3ZBQ3dVby160ZDMSQc44UIPeQ06mxTZVlIIBHHo0tleUqkSDw/JqR6xUfbu7fy9SkzLAFQkPaS1zQJkQI5HB1Qw3mQEk1O44UqKgKEp7uS1UkFWtBYALa4BMYPPmTP3E6apH/A1riFC6jcGuq7dqlqsLkhmiIIdZgnyVIE+0E/fXFOBMlPL0okNlcBWl/Wvtns6lQrU9NBcslhuEUnt9r5E4mf111QAsTbwqfOSZA96qf4cdC/Eqs9JMBQIqI6mSSwMNAYjieMnU+KMgDXrnV2A7uZRMev0o349bNFb8hlIcCAtqklFXAObTP39o1Kz/YnW1aah3RtfxPj4mqP4XplNpTepWFNbWqsqxJUj5z4DZGP9o0zLeJrziwpQATJgCTpOseHGKnul0alTp9QrSWazEerUGApBYcS893gRk511+G15jpbh4Usd5sgKvBtfcnXbepLrXTalEBXqUciRYlSZBBHzKJzGBJ+mnYd1CzKZ9RWWthST3j7UHR2gqi0U4UG5iwIkg5VVBGJABbn6+zlLy3m9dDUwkpgc9+t6D3u1RKgUwWvAgeUUQDEciCuctz92IWpQPV+vTSlqaQlQHUdW51yai01EKgEsAzSCACSQYktmM/QcefAZzBN66V9kJSLe+tDfzxrEhoCqrGSfHPPuSAo+pHvroaDYtvXBiC6q+grWpTcLTuU2qbmUZ+acRPECBPm730IKbwbmuwoxI0NxWr0gikKwW7+pSCQOGHsYMEexBH0AEqNx1woyAkd0xPU1SdD6pZSAv3M8kJBUfQTniNQYhqV7VcysZN6N6VsAaNatdTPpBi1NnKsVtntAU3E5HIyNfU450pGSLGvmcA2FKCwbg1A7zbS2GBNoJjBM+MDJiMwBz9NZyTlFXOpzKtRFDbrJSSDaGdpOO3Aj6A5PA0JKtfSmBKIj1PwKz+SxlsaAYuAZT4ypwYmJI/8AboMyDQLTIAF6vGpmpQR7DRX01NNQAc2wzdrC0CACInuXGDOOuEqN5vW+2StAgRb0rr1EufTb0qVYEBZqKp5AIa2opCz9Ce4sNdZWlBNyOuVT41CnAnfrrzrL4uam21sp0VQ3r8lNFkAMclaakgx7xq3DuNqV3VSfOs91lSRJFqilpsGDTbcpGOJIYAE55gcZzjI1YIikKCpv/tfUmMJORiyeJj7wMjI8idCTrRtpgA+EUV0dKxrA0rrqYuDDkWntYx4EAEj8ugcICaNCCu07R48PiK6bitUqVavrVUJLkM57iwDcgnBHsWx9RroIyggVOEESCdOupr7bbVr+6pJKq03/AJSFhboJHbiAIxHgaJSxlmKFCCVQDTXp+yZts5CgLT+cSQJqD00MctIuzcJPH1ncUrPI0+OvCrGUJiDr14UJSpMaag9iqWCmnM1WJUEggdymQMDOfcaMkBVqKCUXEAaRvfXw20r0f4fp70bdPS2r1kZma4FCrNcbvySoJBETIyMeMx3DOOrmLeE09OJQgEb+MfWprrnSajb5l3JH4dNWKskAXMbVgDIF0yRn9J1UwC21GXKZ6NuNIWQt7vGRFIHCUts61laKqs6C1RDzGIOAGA/T/wAWqO8pyU7UrupbIVvfr2rVKrVqdMIpFSnBBkBbiAoVZwPMgcxODggqGySrQ9XrqCVgZRcVV/D3Qv52ilQdkqUMUQFESvaSwE/aAMjwZz3luNLIAm/HWfL61S2oKTJFO6Pw6vT4p1jVa9jUSy2QQLbsE5wMTaPJ8jzqXLF208D9apwagUHs41vNLPjHbu1W4hVCKQsgQCbZAtlWaChLDi/768gECYtIHpfrjVQAIH53Mb+BHIeNN9rcnTg5oSzpYdw/yrfCzaATaATiCcc6aLd6LcaN0S72ee4A7o5Dj+R4Vz034XfqNBfRrBKKixgO0yDIE2tOLTkCMc69h8MskqBEydehWc7iEMt9moa8Pzz9aS/En8OG6fSO6ep6oVgIDwROJkoPtgedXKacCNRzt+TWa2tvPnE2vUzvKK4Nd3USBakxN8hZHzmFbMCZwPJQiQDkHX06mrHlJXBWep9+ooetT9WqlFaVQ14HCycDIW3LLMwB7fro20qN0mx2oXViQlQuN+XjSvpu1qbyutE9tzAYUm0ck2r3NCybVB8/fVQSEWGtQqUpzXQVpudqtMMKU2GbWCm6qw+W0ESFEgyc/wDmiBUO/czHl49fSm/1TlSPuTt6dXoX+VWm94H4YNjeWyBk8cgkjgY50AWVpynXXr60xTaUOSnQW/P22rla5dyCV7XMCIieYHgYGvKSEiRQhRWYNUvSVHpid4u3kk2d3vz202GfvqF2Cr+s1e2opT/aPCK7Kjz/ANskeZGCD7g/5a+rXiGlpKVCfKvlW2HkLCkmPOklfYKpKBTc4mSvntKgqASsk245LDOsTOZ8K3XGkJAjU/ihZ9JBSKBiX7uCxIEKADmM/bGj/sZpQ7gCImT0K4VvUqIrBaSkhVZvlEtAJA4WJn9TzGvAADWa4tRUrSOFen7/AGFTbK1F/wAJkEs4ZghAgqVNuQSYtjj7RrGdSUrIVet5lxKmQUm3xxov4D3KLulatTVrlYEghs5+aT5tMGPAjnXW1obVJuB17b1PiQpbZix668qL/jBsvUp0nFQUqQaRTC2gkHJZxk1DICoB/UZgTrSS4FDMKzGwZyK+erV4sidpJ8VAwAPzSD+siOfEn3Gm5hMcq72ZKJPG3n9o+9UXXulCg6MgEB4EmfUKMAWUThSI84kj664INComxHXUUy/hSQ3UKKmGUvUpypK2hqbmJ5IPcBmc+8RwgZxNdmEGKSfETrX3ld3VZNZ1PpG5MtN4JIEE3POJJJiDjuZQ3pISCdKw690mtS/lzUWsRWogqYGYcjtjBEANnPeJ8SaVAiaBSSDRnw+7Ns91TmmtOo6MycVGtYBe4KxVZfmIwwEEnQOEjTrrxpzABueuM116fuGqXioxKwTSYLaQsrdaB2qBYB+rDk6SqExHn1zqy6gqTPDw+w/FfoP+HFa/Y03FouEkAEG7yT98Z888Eac0YTWfiP715v8AxjpslVqtSPUq9iBc20EwoMiLnqMzfQLGgUZXBpjY7kgf7XmW/wBzcgSpFlMwAInwCfBMZ+58+xITBlOprzpmytBRCJaPwCOwfiozYslRBBIBMnNs/Nj5Z0Cu9/fy6696Ocv9eNx116V+ivhLojjp23pVSQ0XOGAuySwU+MSBkZjga4cPmQALCZ2+tLL+Vwq1OlLfiR3WuEWtb6aDswGZfIAA4AOPc41HiCQrKCbDlPtWngwktyU6ny9+hUz1/ZN/KKyq9RBUq2qx/wC0StOAQMtgMx8cg55BIIZEaSataV/OqYzQnz1n6RvSzoG36j1IOUZRTYGi10WUwIkhYyROBkyOREigNFSoG3UUjEPobBnf1nj969X+Gvh5dlQWjTeocksZUSx5MGYH01QhsoECfUVjPYjtV5iB7/ikH8WtmDsbnqEKlRWIYiGgMAMfUgxmYjEyOOZkptPrNHhsqlEECI+1eIUhUUi2+n6kWNahBBB5J+Um0myRm3jJ0Jgi948evOnplJhMgHTToE8Kq/gNK9TqdGkhH4IuasO1/T/MGAkAthYOfM6Ftsf2TIocQ5Ccq78ONeo7z4O2FKkzCipKUmALuZI7mILZYSxJuGc+2NWZpP5O9RtuHMIrwasQhDEAGrDgBsoqAkQWyRHGYawwB2nUq+8O7bX36++9aCBC5UeuVLt5t3SGpgj5nEfmViGKMBHCwCBiZGvIUk2WeXmN/WuOIMy3bU+ROnp5V3pMlOoTThDAm9Qy9wtxIPgzJWQeOJ0SVrEGfChUlBJ20pv0lkWn3KWJM/Mwj6C0jHn3ydROglVj8VYyBlv805SnuCRFFiPpTc/5a3CTWGADUVvq5qVXapAIm4RIlRnH1OZ8QdI571QqSYOgoXZqFggAgOBf5JYHx/hCn9z7iPG9C0cpBjr8V0NZSxA7vMngkffHtrkG1eKpJr2Hf0yae3LN6rjb0mOSUc+larwvfaBE5gzxyDlPqPaHMP8AOda+CB7Lunfhv1ypN0beGmVemjmKhVSVYi4yCpU+BxkySPBxoAIN40+1Gu7ZAnWqf4o3FfebKozV6LUqWWppTIqkkhALWMiASY8sAMjnQaUHADmBjaPzWStPZmIN+f2FePtt2FYpaYUxb4ASFaSpwJFlwI5xp8QL14qmw02qi+INxVals0YgxTc01tN6KwJJYGCzNKtd5CqQcnSM0E20pqAFg36igfhJalDcK9AguBeJiCUUlh7AWmQTElQBzgn15RJ2+ulA2AZGxip9CKrdqgOeO60XHMweRz5GADJ8uIyDlU05zzp/U2j1/QursaSUoi6SCLuB8sFyecgakXiQ2SCm+1PS0VQc1N9j0Q0tmwp1Yp1KqrWui5rELiD+VQ3CicmScCOJeU6nNzp7SEoWE7xPQ696T7Y3s1OhUJara7VGFoHpklgqgfKJOf8A9Z8aYoQJUOjz40U5jZX2tsBw+1eh7T4n3CqTTrGmHYtaEUwZggT4kTx5PvrNfxbyFZfxTBh21C9IfiWhV3jB6tU1GtCXEAFFBZiQBAYkwBxGSZ1xrH5bqF/nh6V5WHtCdPikPXenUqNBaSK7EsQA3OFJZsCWIAH0GPbVeFxDrjisxECkPtNoSNanenU0OXnFwBGbYttnnGT/AG1c7mip2gkmK9Q2PxJuqdFUasS1NIJERggc2zx51iqeXmOQ22sKu7JEd8X8TRNDqa1aouYncFQVrM4AQxJDL7CI4yYjjREEglRvVyISlKUi0XGuvv8ASkvVd1WZY9Vh3NyZBPknMCSBn99cQrvZVXj2oA+lpaiBr692wpsK/oA06FcLS8RuVW4wJbFQZJnXll/N3VVGVNud5wAnwpfW6juQJ/mlA+u7X/8A000B4mJPr+aXDQH9R6fik3W+pVTTAeom5FwimKvqAnxIUnzH3+onT221ycxI+lBmSLpSPSJobqVWb6dQqKrAiA0gNKPaCRg2gQ2O4iNEBEKTp9LietqaVZu6s328bdA8aG6NXh3Wkwplvn9YsCxUgCVhiGy2OInjRPJKgMx9KRmSD3ffrWm1bcGmrNUei1qyURGDwcYLUgPP2PHnQMswuQSfEk/WvZ+oqf3+5qBCzYqFSDn/ALSmOwjm7I54ke5irKkqosywi3D0nX7Dx4UEtQO6mpUNOrathjsiMBjMi4eTOSJwTHssJgCR79ChJ7wJPegHl0aMqBvnYC75SvnBwMkzE/NwRGp7Cwqq573XXPhTHYV3K/hlo/w0ywmB59/P66StAnvfNOS4QLGv0n0Wrcv3A1uu6186nSvzZ8e1V/6hvKtIIlOnWZIVYlsK2AIkyxJOZnU2WRVKV5YIob4c+Et3vNvUr7ZFanTYgi7uJVQxVQRJJDD9jxOSCTFcKwDelG1oNeoDhWmVObrsNPv4/fjQI76gONUKGVB4x/tel7fqlXeqW3LBhTApkqLXKkEgSMQTAMiOCMjU36qyGnElJ1HxVH6M52jSp1B+gofoTUhUuqO9vqozqWBEBsIQAMzPdxMecmJslK0kirnBmbVBvTT4u2ZNU0gxWmovFQrFUwJFjeSIJvwCQMTpraEJJcQPL5P43rOSsqTlOpry2lTgqpF0i62eTcpfHMWi362nOBq2RrwoSk/165/jw86f/ENQ1ttt3vVkpbdKXqBSSzA1WtLEDikOCZBn31xIGYgfigbUYvoeuudZdECPVWqZPaqMLLlJhAyun5hdxAIJKkyJ0tZIBSeZmnFAUntB4e1JOoUmo12BpNRljNPuAglot4JARoEnxJ505tQcb7pnn96iIyruI62q92fw/QIDHqIPv+Bn6/8A5eec6gX2ar39KqBUKI67QUUE29CpN9YszgQUkU0QkGo0mWGZXIJAwdE0tGQEaTw4CaMAhSlHWAB5nXy+tSez6QhftDI1J7IKk3KwAV4HBzJE4LZkY09bg3NjXUIhIUNQfmrHp1BBTmpScNcZtos4Mm75xuaYkgz8oifPOs9SmVa9e/0pys8kjr2pgBQsDGjXCxIYU8EHiJ3h0lQYBiR6f+6ujtSJ+v8A7aEU7WYK13liMoJkjjG6gG0nxxroW0BIPz9+NcKHCfz+KUbH4apNWokl6lNHJACKGZAvYserYcoZOMKPtqr981BF+fWu9ILDkg25dRT/AHDbJlJVa/EAWraSxW2YqE8xnxPvpSltJvHsPvTkIUojMbTe/wCKUbKu1ViKtIJTVgSyU0DkZtCnAYTBkyODnSitpJAUdeHVvmry8U3QL85j606altWCAJWJBwQu3EkmMr6duT7jzI5nTStqSog+1ZmVZtI9TRVTbUFQs22qBVliY2uQOcen7aDtms1ifQfai7JyNvU0g31bZpTLVE3qoCM+ntRknAxt/wDmdVoWlRhKZ87UlSMokqj1+9Itzs9tUoNV2Q3ItaWaqUuYjIRQlJTJb/TTu0gwpMec15trMmQfbhS2yn3U9yUV6dpJWSbiZBVQCrQCBaAAJA8QC7/9kb1zKmShZ04ca6dF3m2QP/NjdNVJ7rK1i/pCMSCI8xjGDonAq2RIjriKUCP+1GfD80W+/wBhbZt0rUmmZarf9TANIZgEAziTHJkJdBkp9xTGygnKDr5fWkG9UimUMBFbxOZIvJP5jIAnPAA409BkzvXVjukDTqa53O2vemz9qmkBdiBagXA5i7H7/oCFZUEDWfk0xaCtxJi0ActNqqnFFNtT9CgpLKt7OTVJicqpBFEFpwYLAewzMVqUYMA9a86qYZVlJBnhMxG8D7wKVNXYEwESSTCwB/6cftoMgVqZoTiQglPxX6U6E2APprbcrBFeAfxV+G6tPqNZ6rhjXJdbRAt4VRJJLAAA6QTT0Ca9I/hJ0+lS2iIgMVe55MyWUKfsMaa0czRNLfAS7A0qK+K/gddhuGtb1KdTupqy5pwTHdJk/XGjwobKiDtQPuOZQRWPQCLmRlJJEqCMMwmAZHkkHkRE+NI/VU5glabxI9dKu/R3ACtKraH01+lddvWe91NYXK0ki4hgBBlsD6AEeD76xAlIggdcq27kmTp114V6l1jaJXo1AVBbPcFBdRm10kc2lh9CfvqBjEKkEmbieMT8DcbC9ZqkEW9PH714F1DotdWq1QjW0G9NjMQYg2wcgQeCYEH3Ovo0OJUnXX60ggBwEcPpV/0/4XZunKImqwDhPlVg1KARkC5R4wbr+dSKeBdkKvoR66dRFEmBtYGk/wAOdFSi+2qVvUq06n8wlWmEMAR6eG8E1GgeZC8Th7roglN4j3oEhZBTprVT8R7OjulpU67vfRN8qLXaO0MwIgSLSQBAPBg6yg4rDqJaTY8bDyvTQntAM506vUNvCQUDKAs2mDicTCySe6eeQI8apEqTY32riHEpWCRaqTpNa3bQDFxLGR3FGtEqOJuESYHP6zvLGTLuFfAH+1TErzjSB8mitp0g/wA07z2NSZTcJn5VPE8qv/qHthSXVKZSFagz9vn2pqoBI2p1uKKoplwMQDbFwuxiIBJgZiPtpXM1zkKD6juAKCoVZyCDAjKg3GTPjj640psocWSLUapSmNaAqdUVbXfbsYysuVOQcwDB9pjnVKGmrgCfelKcXYmmG26uBNRdooskTeY7QxMRU9h45xrv8SSE5dfGufyKEz8UN1LqAakjnaot5EC6py3dkCqPb/mdGlSFKKY08fvQkKCQZ+PtQLbuqygsqQ/Cm7ET/wDsnJH5ic64hppBMJFvGvFa1C6qz/nK01PklGm4gzJLDEN9/wBx7CHApECBelEEzeiN9vt3IohlqNUDLbnIj6T4kaFrsl3ygV1wLT/0TUv/ABB+Jq1fbDbViS9KuJIMpKLUXyJJknOPtrTw4OeZ2qJ0QmpjofUKoCUaVU0izEFgTgMVk/SADlYOnuJTBUoV5lSzCUno1t1ynSRglFmYrNzZABMYzm7BngfTQNZiJVVDoQDCNvxSfqVQs9xMls/bJxnTm7CKlxAhQrr05JqoP8QP7Z1x0wg0pAlQpr1Pcm63MREfqc/eZ/WdIaHdFVlyJEU+6ztlptM1PKgEAII5717cmTaOMCZnUrZJEefGthaQmDyjh/nhr8Vi3zCFBQW/4AI7ibSwNTGbjz+uuzNyb9elBZKdLdc5NHilSMySPaAeP2950mF8KzZBNe/dEqfL9tb66zhXn/8AHGmvq0CwmUYcTGRnUSv71Q3/AFoj+EdedugJmxrftkGP76rZ/wDGRzNJe/uDyor+K+7qU9zs7GtSpURHwDcCzC3iR9wRpKVkOZZtRZZTNN970OgNqaioVeQt1zHkgcEkefbXMWAURtTMItSHJGtQXWP4fvT2zVTVpuGJLEq17YnySAQJ/wDecLTggFpSVe35qtX6ikIUQifP4tSrpXxPuFq0Kd8i9VDfmFxjn2EgxHjR4r9Cwi8zjRyq2vaePGTvB8qgZ/VHpyuJkE3tt8W51VdP6zScbhC9LvuFTtWGBVVNwBlD2QRgEfcHXzTwxTRC1pO3hNyL7zr7ca1ezZcPcPX4p1Qq09zRNIgGzFuAQBEQPEQIPggHzOoQ6sKzjXUUamUpttSjcenQMikrCwhqYF1yiRcAQCKgC5QDMEZInWq24HkHLYz4X63pJBQRNbUd9tC6JTajaPy+rTM5BIhXJIm6eMWxxrrTR7QBaT53rp72hqX+MdvuKO7rehR29KipEOiEArE9zgZPM5863ciLWFZ/8kGPek4bdVUX09yjlVINOkSSFu5aSPzN4J/L412ETagbcWru5h8042vRaiUnepWuqrKmARgtSCsMZM3D34++l4lYDRprLagsE0zeigp7d9wyBWVZas62vKiInz/fWCWHVhQQqOEaitLtECJr4braK61Fq7UBVIgVVAJmQce2f30AwL+UpUqfWjL6JmKanbmoE7RMEgkY7swfMAAf8jQNp7IQDXVHNetVorSmo5ARCxq/0RD+SYAEj9tNSkqgAX2oFHKJNA7j4i224imoqCWFrlQATxjJYc+VGiS3kNLL2atX2Ut6YtEGTA8SGHODkBcj/PRA7108K+2/T0vNoUSxLKB/SFIWRIgQp/U+RoHVEJrqAM1CbqmIIpgtUFJsqM5JCqD5MkCfEg+NMbFwDxrijOleX/GXT61ClQ9ai1H1C5Aci42wJIAxzz51s4eJMVnPKmBUvRrlZjg8/Uc6oImlBRGlH/yx9NXlTybZ7hk5I5gxz9tLK+8U1W2iEhVY09vVrkCnSdyBwqk49zH+euKW2yJWoDxNIccU7FtKfdN+GXpuL3VWtMpILzJmIJBECZn3xxMLuOQtByiRx2+lCnumjKnRUbuF1RxBz8sKCxkcwZ4icgSM6UnFqBg2HvfTr5pmbciuvWntLVCGAwUEoAA3+BR2yx4xEkcjRswuyfPX/K1XsazdQJMC3X551lt92DXBuFQlgbptOB4AwsR/pjRKQrJMRQqxDWgUDTTewrYxInIB5J+ulpkiozavcfh15Sk3Nyqf3AP+utw1ng3pX/E/Ys77dlW4gODEY+X3P+XvqVxsrNqch1LYlRpd8EUgnqCINwLCCDJA5kZxGdNYSpIIVQvLSqCmif4sbU1H2cGAtQVJiT2Mp9+O7SHDlcSaa0JQoU83VQHY1LzCgrP0Fy507EiU9caUzZVcsA+yQNB76cg8GSBH99NJlQNBETQvV6vTdtVC11poxphlBpk5k5kAgZ0snUCuzoajfhLbUj1EILagYFxdlQArYExce8TjIU/Uhsy0CAI0+NRXUHK4qSePhfY1V/E3w/Rp7OrVVFD0wxBC2nkkZHsIGfbzqLEMNuIOYee9UB5YWINTm031ELbUrS72VIqW57VPIAByPmIGYnXyjzL0ns0m0iROlaIyx3jrQfw9ToyAKSAZ7igvEwTDFJlR5BzBI8a02O07QZj9uuuNctEgVfdd3frUayGk1ljEM1trQpiIcsZiRgY/bW4CSazIgVEbXqd5CBKaWnHpyAblcefbn/bXHHyFhuNd+FG1h5T2s6E7cI58+pojesWpVVBdifSgRkn1FH6/rpWJTLR8vmmIMKHnXyY2yq4QoEWAwBOALZuIEj2lo+nGsB5cKMa1WnS9d+lVaFSWpUqbIDFwQKTJJi0icTGeY8ePKS4DBOmt6ahYUJFc0urUnsSk6VDaZhxasAckT+0ftppaI1EUtLgVYGk/xb1NKlNttefUey4L+UI6uCZwZAER754yxALffI2ikvrSruVO9d6Q+0q0VNSUYhipibQcx9cRn6GTnVCeKxflU7qMhABkVbbjraKtOpXpoitTaosNd3IoccqvcPpInEzqfsjYJOtVZ4ud6m+vbtopVHFlIgTTRu8s0sGqGBmO2IMFYxjRBMgpHXzXlDLClaVTfCFSpWpmtQBAQG0MZaBMDLGe4GJxiPbXAlZWQgC3P0218bTXCUZbk3oqr0TbdRph90PXcAgG4rYZyBbAnAk+dTKxqmJlXe8vjT70C2U71Abr4EWialN9uKjtcaT3tYwmQvabxUC5tYEETnEixH6s24kKCo46W58ImkFCQIime8+H6Po+gdtZUZAAVqW5gcMxt8Z5Hucic5nGvF3tA5KfCbTwF6NXdTlNJ6u2rbJKdCqtVbQQt4lS3uuStsmfpER3E6uUEPrLgi+vHz0M9bRS1HKgAU32u0DAsrsXMVDaYgrFwKiBbz7xIMHWetwpISRbT1mI51wJm9A7ylTPptbbf2KVGDJLDzDEjAIHI9wJehS+8JmLn48vDhXikG5rbrG0Yo4WiWNRTIVRLBRaJcDHgge2AeNcwqxmEqiNL8b6e3yK6pE1OdP9FIBUU3U9xZQGGDjILAnGcc8a0XO1J1kU9oNZbACqLppSspaJMwYW4CAOD7RBj66hecU2YiqW2krEzXrvTQFwBABiB4E4j219XIisSDXPxbvqSmkpdPVzFO4XlT5CTJGOY15lJUuBSsR/46n9pukpncVmkItMOxAMwoYmB5xGmOpKDJoMMcyYHH5iiOpdRo9QpUKiKbULhvUhTTIVDmTHlcg4nUiMq1hW16tfQ40kp3tTXpBTd7OoKNRGDiA6sCsj6ieCNMcEilpMGs36jR2+3VK1RKZZkCh2AmCsnPsM64paUxJokoUucomon+MSTuaJHmiIyI+Y5mdElQSo0GQqFNP4Y7WfXLJDIlE0yw/q9RWIPsbbSPBU+2p2zmKiONVk9mEg+dafHfxDUQ1doAsGmxODMmnMTMf20LyiAa8lKVGaUdO+HadVaNZibvRWmQPZgon9Lffz5856VAgp51YoQAaK2O0ekb7h2EG6IIMWeRmMyD7j2Gp090yNRTDcQab7nqldwEuLhx3Qim4HBgBZ98aq/cunhSOwbFLV2QO4ZCrAIp/KoDGQFglQAVDP2k5DyPOuB50IlMZjr/UfNdKUEwdBpqetKMG3WmoNYMDII7sC0hhJXtMGDnHGpXMU+kZXTr4fSmpbbN09eteX/FW/qq1amrEhSVDXmWUgRC+TaY58mBnD8My2shw3m+lSPKUJSBXfpZ9Giqm/BzCvliO2kwA/xA/sPOuLJcWoxHWtbTGEZbbQFXO+u+3vyrnbpSpZEIqli5IPznIU/uBP9tAZcMKvwqlWGw6BmCRAN9d9j60f0Xp+13NIvVT8VDBIqtc8CcR8oyRGJjM41O886woIRodLVksMNYoZiI86Yf8A0ptGtvBb0wASKzC+BAGAIYR4tn66X+/dHC/KfLqaef0xq1j1vrQHVOjbLbKrVmr1Uv77aiCVzCd1rGB/TLGDxOGM4l15WVtInnP2Pvao8Rhm2RcmafdR6dt9ytLZijChpBgq6U4vgmLj3RM5kmfGuoxbyQVLER0aAtgnLqDXRzQopWo0lamqqaf/AHGIiBacksRcQYzM+2koW6pXaDfhvRKIT3OFDPRaglNts7NfaSME2wowDGWJBBjhuB4FCW3Se2TEeW/0pRsZJtQ9DqTtWWVqIqnvfDdv5vMA/QT9RiBQ5h8OEwnQ7Xnl0a6pCrKCTHGDFUPX/Tq0QNpdUrBjajGD7m71LSkRAnGfMjSEpw7Rk2mOcjy+lCs5k2M1Gf8A1itZRta+3NaqGtjEgxabCpxie4fU5BjWmMIloFxBAFF2jRTlqm6D09qT1lcF6QBtKspqFTjKhuWAH/8AXxMDGxrjbmUpMHexjoTXmmV3MW2qMb4jT0KVJoPpVFYPJnsdmAKwBifcfKJ+ukcCvtFLH/QIjxFS9oYyxpTnddZpVUpNt6rC0FWC/Nm0KCePvn2+momsM4ypSXU6x4b9CmKUFRlNZFEe2qVBqiVLySSV8Hs7IBHdEYyeDphWoSibax48L3prbhaMgTS//raoWDeoTcZhmI9oBVgD941R+2UQIj0H1BqoYpCrqN+udV/8I+tbvcVKxruatMRDNFweeMAYIJweLRHOvoGjmJTwrMcSOzS4NCYpX/FTfmnuKW6YMHU9qmLVek5XtIFxvWGg8AnngTIcPbgoNxrVRCBhilYkH+vmPkUk6h8YUaqvWWRNirQPHqJeysxHzoHgiQssRIgGLFqClqUdD0agb7raEpjMPfhQ266867Gjt6+0AcVmrJVuPcwFrMVkgmY4KiAMeTI2UOAhBsKue7VC0rWmSdvDhFE9A+J6lJN4tN6qmuFF9P5qbiTIUunzAW3XSAOD4WhQR3SYH58/imupL5kC/wCOcfNcb/4nqVkVa1S60F1qOoVrCQPTsCgl1KFpBM3HOAdexDSlwNYtbTT4osO62zn/AOQRN9dSNONek7TetX2CoSEZQFDRcShAZRBI/LKx9NFhB2rYSdRb0rmKbDTpV/8AUJG0E8fClvX/AIjfbIrbFaYeuDTqMVuZWVwqvlghYEmAYBuJb5SNPbCe07MQBe/Pr7VI4g5ZVciPTf6V3q9Rp7nb06+4FzModmUEQIIYGmJuIWQQByD9tJeAIJFMb7pA2+9GdEqsqNYBbfCCAIWfw8QIwR9fBg85yAZqo6UJ1bqtOlQrPyyrC90jlCpt+hMnHuDKga82g5iONeUoa1r8C9Srmg9XcYhyFukOUgEGDkgtP7YkRoXFtpBKVTGtC3/KYA/FCfxBFavtP5ihuGotSDOLLlNRQMrKt5IkSDP0nU2GxCQ8EuJnNbwnevPtHIch01vWK9TqOqJRr3FQpLkkFyMkzwboP+nkaPEqEJWRAuPDh815sWgGkfXPTaqlR6TMhJ9emkqHtIIItEjJ7jI45nOiZWtSVJSRP/JP1pLqYhQqn23Ttsyi1QF3EVAx3D/h2rTIBJJaSfa77gYGScQ8FEFQBTY908T1tT/3z5vm+KIqdO2bM806UOwQqapIUqzLfBNsEhcZJ8gZ0BxbwNjHgD82PGll9xQyqUSOZ+aQVN16NQ003AqrSMqgNNbTDSKZKC4kN8pkiIlidWtI7UZlJgcZN+dydI8+AqjArSVntFCANLanThbn6nWt06sU5ZSFN5/GXM5hTbAYfWMzjT/2zZUPudPvWyMMIJM+n0nS2g8Z3pTuqIaslQGi+4DNVVnqykmFC2RajCFa6IkKTxp6QOz7PQGxjXwn112O1SYj9NSqVoBzc9LesiIiBqN6+63TrU6L7qlufxgC5lJxi4BifYRlfy+J0tkNrIaWmQbVjrC0yQYIovadHLIKq1alSqpBYkAKxAM/LBSRPdJIJnQF6+WIHj99fDhXQie9N6L+IOqj0jYQvct7gAlshJgwJK24wAbvbQMHvZVdb+16twiUh5PW1Tj1GZgiuO4jtdFtj+qUdoMYnH31YAlNbiypQjXxnqK3r0xtYKFyoZb0RFmGMHlbvJUXOQROTEEFNdsT7TP5HoNa+dxn6aGE9qg93hr7/Q0aeqVF3KJ/20rLKirUkEgsWB9MstOEgAni0TObZOwT2JJEkawI/wD6AJv0N88LCVCRTbp26SkrOyPTp0u1QACGLGQAAIYyYBGCWMfSN5HaEBJknXlHxz5CthhxJasIA96H+KOi0K11avSKvCAMQlrkmLTbLA5iTxIiYgsweJebIbQq1+Mjnw5xU+JZbVKzaPeo6nRrEAKhQLzaDbz4UcDjwCLfMjWwvswTJknrXrWpnMOtsBUWOlPE2rUXAdSbhcQshXxEI4grUHdgwfBGSRnhxLgkbcdR4i9vUb8iDAQlcO6R150JvthSZgaX8uVj/wDIrBgfYgLjEYOfvgmtDikiFE01eEaJltYjn0KS/CfUm2NcMQVPqCWnlSCZ+q4yfr9NaTxWYcbOm3G9xQYMoSSy6mx34SLHyrf426wGJobhWCXM6OigkgszTJIzJK68lsFfasmfbXjROOgI7F4EHlfThen38M+obVrqjUvUG1CKhrW9oe6XgCJAUAHkAnPOmttOIS44bm1hXFutPFptJiJEmJ2j7Vt8UdK2O9rq1CsaKlAGVaZtMFipUlgIgn5QeJ4nSUqUEyhsx4dbU8okkuLG2/D8+9a9W222rrb+ErKSaLII9NRACEMAItnHF0NPcdN7B5S5KSAdp2kfekB5oJypWCsTB1vBNx5GJMe1LNh0dVNT11JDxFtVIKq3biZmB4MEH3OhUpDVp4+PR0pycH+6UStMERrMcxY7TNWlLqFEJVIpKQCGn1lASBxEwFgkfZjnGhW8tCAptIvPvvv+PCgdwxcVkKicutoiNB5i/wA3qa+JOqbdkdajBKaurU0pOCykk911oABkiAW+UcTGuduo5bd75gnlz4aUzDfp4CSpxXdPG54bGjegf/cbVqe2puSqMi8AW2yCGwo5jP8AvpLmLMlKwACPelLQhC8oOmn0/FVdVDTFFf5ZSptDm4Xk/blu+Bk5E+NfOuPrWr+45D77CuLWoE1z1KvZUB3Po+kZuWZIxIEEC4T/APEHSmWFSVoJUR5CT49e0m2y64O6mRvSsb+nWrFlQK9sIBALhjJIXzhRmPJzqxrC4rszlFzHKmtdihUqtWHxFRd9pVRBaQlgEhQAYXkwBAzosNhni+lahoePCn4hxoNFKTqKnaPRaFEBfWq1KZ7mbtwyhuGAIAILGDntOdaDzj+Q52oNo5z0KQww2ogJcBFbUPhhCVPqbk1ZlCQsWSBIEATbHf758gakGMWLZBB5/X6U5eCSb59OtPrXPUOs0aNZ0FSKdWlYyKtO4sgtLPIwYMQQMgnmdeZw5dGdYNjIud7xwqdvCsl1SFOAfXjeiK3WK6sg9FvXgrTqKiCVBVrSvAwMyYEnxpgwaMpTJjmasH6eyE3Vfw+PpSbYdFpfzD112u6DUnuZaZUhWgngr5BBAGBAjxNZccKA2dI8+rXof2OHbWFhXqJB66imnRa9Ld1HZ66FarL6SIFNW5bQC9wPcIHHMk4mNSvuLaGXIrn+PrpXk4slwhJTlGnAzfjttw96o938KirKO7pdmqFprdxCkGMGRyQZ0tOLUDCkkkelC88taITlvv8AQSaXP8Ej0PTo1a59XzUUMHQiG7omSDdJxkwMzrycTJDikX1A03t6dbCo+wCUkBQ9aX/C6VaW4q7estT0w5/EJE+lJCnmCTbFoFwhvaNE72LmRYMceR3/ANrzOa4AmiPiNP5dqlPZ7grTNJiKZUFboJ/OG9QkwDI9h9qi+G1BKDIkT16+FH2OdJKhBvUF8N9VpkqpY0mAADIAJA/q+oyeM/fl77CgZ68qu/Tf1JKgGl2OgtAIGx9+ApjWqqzC6rUDBv8AtANDjI48EqDwcAwQcnQAFIsPPhT3VCcglUzI/wBvbaNKLanYgqIj1Ce/IpgobREGpNgEA/1Z5J7tTKWXXMqjG29/TXrwr5/EtBKjAjlw9aY9E+IZ4R6jEBSjAq35pgcQXlRiTBJydSYnBbaRvqOouadhH0tjSnlLqVNr1ZUqs3b6IILAFcqysYA58kRrPLK0kKFue2uorU7VDySAZ63pD8R0SnFGynTTBBBpyREdoJwTBdojGYMjQwLiiZzySfP39gPmosQhpH/Jqc/6o6MBUeoJJtFJgUMHMFgccCPMc601MhySkDnNqU26iIH0M19/1AuSQ3pkYIYpcTANxxGQRkYPPJOh/bhNon19KnWooUQLelJaO+eu1KmSrukqhsEQXua8BCzZM93HdrW7MX2pSJJtc1eH4ep7cKKgFeotMOb6YxLWwt8ghcdwEmOBOCLYbQYrnal1wTT74eZadP1mKrKsWEC35gE4/wDC2c/PwfD8I0UMFW6vzQYp0KfiLJqT3VOu1Z643tANM4SbFkwuZgdxGeZPOuFCko7OYFEHcy8xE0/TqLUlRarL6gUXTTRJmRNtoJB+uNBlSpMTI8fzXUrKFSAAfAV13PVVqkCKTOLrTYkqWGT8v65B4nSXGkJQSBpNPafdKoSTJ+lSXUQj1qaHcFIliWUMAAMkxbIYDCqIgr7nU4V3ZFx4RHL151otMrWsFJBO4PLUa0NV38BnFUvXDwdwElQpKqoJjEqbp5kBeBnmUGCB4j7V1QAVdVwYG6b8fI+tNfhbcVmr+ntqlRqiglmDL6Ypnza0WxMWzycYGpMQhBRLg7vv7Ux9SQAgKvIm0jfTfyo7pe73Nfek13qhaRIBHbFRJMAxDxAkCJkmQIBR+zZ7AdnHe87eo9dqzgwXHiEzlE8tPGvuq76k7BirPULurbcA+oSGYS9ssWPODj2xOnFsQAgQB7e0e9aSBh3GpAgTtGbhFjI5cdaw6Z1WsGqUUVKYaYDN+ZQpgMSWAAHzEmYMRxpnalCf7W8PrQOYdR/qi217nlH4orY7He0ypHa04K7pAGBngQvucTiBPOkPY5KSe/HkfzUacqTlcTfrl8VvS2G6rsrMCLz8pcCFMmR3NaWBIMgZInSHMY0U95eY8zvbjAgeNEhYT/UADkKOam6LXZl3ANMHuJSFFqt4Nr45IOPpqCEqUAnKZ584rQONRrm0/wDSamKnwotfeCrQpVnVlNWpcygMxJIK1PqfCgmcYmBpt/qBaYyOEWsONuX3rKdSyXs6QVTJ4X28vCu9PpjsatRqVe0nDCqqhCcMCW5zMzj6+SfaJygiPcz7VrIx4cTnJUD7D0jr1ruvRqtOjSLruVlgXanFRWEGYCXWcckkQPfQduyomI5Tb5iiTi0QCVm8agxpfjXfpHQ6W33i7ilUqjbqSxyjVA4GOATYQxN0Yg586Y/iA61Chy1j6jcCs4YMhQdRdJvMHWYq0qdXpU0qXPVNq3lyJK05n5RAaPMDAIJgay1oWITlIJsm/sTPpOtOccLau/b/APHr2rlvi3ayWR6jJTWG5gGMEtEzbmOMZ1w4NSj/AOOPFXxfrbehaSpYJBkbwmamOnPv3avWq32BytD1aZpllBYhjKggQRkzktxB1Sv9q0EIRqR3oM+WscdKmadWFqUdNtq6dT6XuN5SpkvQQXMQb3vICkMpUJ2iYkEiLftryMY0w4RBPkI1sZn0jWa646XUiLVBf9AqCrVY06llOpaTADScqFyZJGQcggjJkTufuUlCRNyOpqDLlVPCrH4eqIjO21rFgwyjjuxJEmm4J8Am2QAYjzEpx0WWkdeP3rQbZcfTnTEA7azzojcK9WglILRVkIanUS4S8HsJ/MpDAZyf6Tg64tGHRL4Uok2KToBxHDTieM0GJwz6EQuORv8AWhtrtKVJ71UuREh3YwAR3CRJPsCYHmNTrW44mFW8h6a/nhUqAEmaOWltmcNSQSx7glRkjFvaFKpgTjiDMDMA64sp74jyB+5pqSEmU60Y3RNvCWJWsWSsfiIVEXdtxDCBAKg84k9ulofWFSSJPl6mOd+jXiSRG1TXxDTSjUpAUAKcMyMCxRyOQpDyCIykqQYkca0W19qglJg2kcOtjS0r7FYKRagd1WpmwvRLkrM+kCeSDOGg3AmJ4I09twXAMRz5Dwp7qVOQtapnkTufGqDonVqG1pn+WobkKxBd2qZdkAULfTVXCiSYB5PjyK31K/38D5rRwzOHbUUhUz/6Z4cZE+It6Uz6Fvv529fQVaXcr1A7EpMFhJbLsR9pMxnQl5xtJmyeue/GuKawzneF1co15wLRwp9dt127JI9IA07J+aV/OQQT2mfHzeBrIXi3nD2qiZSe4Oth7711GGQmUAC/9j1vSXZ9Q220uo0ksUk1ahaTeTmWnlADABxE8mSX4jEYp8pci49z5fFA01hmsyM34866b/oy78UalbB+dWUCQDkgkxH9U9wGZGvYHEnDLWgXnygjU13FMB4JUi0ecg7UFsOj0KFR2CPuSCIJgimR3MPUQAlrSsgCIgd06qcx7hymw53g+X5oGMMppRsdNom/n1tQNPo1UrfQFN0UFqcUgaqk3DuN12Z+YkkkggDRfu05pJg73t1ypikrSlPdAA46q1udb+GtK9l06puVFVyVSoSaikqqk/K4vYk3koCQEMRMzjVJbUkAA3GhP2tPrS3cU2ts5TlCtQByg762FP8A4IrJRqFSCFamEpqBLXOwMGAJiImDOeANQ4xtb7SiNZPtSGcTKwNEjTj58aa9S6f6DVXenVVmqFqTUGBYk0+7IJIysxE4aOcJZK220ibge02k+dWt5M5XIEcRMg6iCI6mpVzV/BStXFFBTBNgYm6LiCrEAMQSDmMEaslskhImKe4p3KkhYB42+2/rSylufRDEoXgm24EgrPj8q4nIEzOdeUjtFAAxx0/2oFOpZUoqXJ2ii/g3qjVfWC0qTw4qp6hCmQQCl0AkW2gKcGMnGgx+HDYSsqI2MX84+Y8qhLpecUqJ60+Kr+g7tK1RlTbotQKLge2nTgWrb4RucL/adQOYdSUHOqZm58ernwq9vDJAPaIINKeuPXag67ehU9WgVWqyuWQi0hwSWt5gysETkDMHh22g8O1IyqkjY62jf112rOXmAMaiiOgVvSo01/GqGootYdtO4CWtJiFBMd2PPvHXm861EJGvG+u9aGDUGkwd425fSt90XNQolZ1a0XB+4hiTMFFKkAxyI0zDMZ05VaDhoR61QvGqaayKQCSD5T66Vzst3EvWrfLFlMrcGvRSb5IECSI/wzHAM7uHTJQj13EGLUQZexKU2CQY+J651P09uy7p3p0xXoEE2gwkE5UXEGYxAJgEa0EQpsCbi1xrG/W9Ey28yooXJQBaNvL6feiel9ar7eKxpMyV2AoSQYFpx7ryfm8D6TpT2FbdTCttdePXGmKyvn+UG57vgRPrWlSlvTD1NtWQHuZhADACIJU930iT7a8gNpGVCgdaay+xZpAKdJ32vx5acKp+ifElGrJZyu4HbTABIqYMAxN/3GR+pmBWGLaswQSLHw+DWS92aHYQZHXiKw6l1unRT09xSKVKqrUrraQeBEdwIItgjgwfczQlGYHLxO3x686pYwrb6FOSB56eNvijP+o0q1OpULU1WsacLYTIGQWPMgZEZGNTqWvMRBkSNNfDhSVpRJAAMC82pT1rpgr1KzUG9MBmgu1oLE90KoMKSJMwZ9tUDEBOUORt0edU4VxzsoQI5iKmam2RLlc2MrAgmGNRvOWWLfEHtM+edVIXnhSbiqnW0ONlClb7kTxjoUTRbId1LLdb6qw1pBuC+py0KYMxieRkrWP+UenHy+1fOPsllzKa4o7QKc1WvAk8gWyTInAmADyYnIA14uSP6266FLvNFVOqNTUJUomxQAXQgAKBcSVN1oy3OGHabgZ0KWQolSVXO3UT8g3ERXFKI1FNF3YqAUA6veQLnVgXBPMwQxVYz3YLTEEmUoyKLkEeEdX8uVGFbVLdd3qbarYFKAqGFrFAZxNpGMgjGMauZaOJTnEcOMedXI/UUNDKpHpYelPaybupUFN99TBK9ygkBYGQ3ygqOJEwTEHMPXlAOY2rRKlITISAfU+PUfFHtvdttaHoJSrbymVmrVphwt88FlaV8EAYHMmTpJKVxljkDaecb1mLfBUrOTPEX/yt9vWbdCnWqUqNGgkOl9Q3wgm30wfBHBgwJjwRU2q6pE+H1rocSqBeB1pWb9XU1GtpPU9ZFllRmVwZAF0Rx7++s39s8ACSAQdz573q0uYe6fpWFRalLbGiiGs3pgNbBWkc4NxAY8x9VJjjVmVIUVTYkX/yiGYgIKSLWikQ2zIiqaNSeWcVIVyMMVCiDMQHji2TEaqUhSlmRIExaY4X996nDiEJgFQJ1uPv5USuyelT3C06a0V9MOPUYNc2Y9OCQAAJ+/30nOFEdoq+kD66a/FMyZUFLSSYFiTp4a6VttqrPQZwGBNNhSCD0/UIBLux7RgllkkFvBEgEu1U2rLO4nl6T6fmpCwgNZydttSfP55TvRnRepbNKNNdvSNSoFm4IXrswEFhALTM4AgaF1WIW5kCYFdZQwhGbNJ62pl8R9a2jKaVZeInJSpgg/MCGH10hC3c8oR6inOobyQtdR3xF0zbNWRtuxUsCGV3ZliAQ0kk49h9OIOr8PilKSoFMDbT6VK9hUoUCk+PCsvhyvVDD1PRcIcj0+8qDyGJFOfr3RPnSsS2yQcsyedvvUrDanFlIIgUFsqa0qlaGSpSd7zb2sFAuPYuE5KnwCAFmdOWrtEokEEenDU6/bWiaSlKjmNgbxrrVP00+lWZU26sa57GaoSQoUmTLH02iWJn2Enyp1IUMtjHKt8sZVlxeYTpBJOmh568ojeu5qrSJA9VGOWf1D6RK23EHN2JMDMDkc6mW2FCcotp9Kleb7M5jdUX66NcbXpl5R22zO1Ml4q1sVJDKqqolZ4MNECNMSFgGCINrDwnn6UCUlaQSkyL+1c09oLS606ChVZ0p3k1aNwF1MqCAZIJ5kSQONA4szEmZvzg866yiDIt/n3pON2jUWLtUV1qXKgCwVBwM93es+Rz99UFOXujf2/yrL4hjOoARqNzeY84jwNFUd0u9wi2IhiVZeD4aCRJ4GB9PJ0LqVtGVD5+eudK/ctvJPYggxrFhG3XGnnT/hNVIpMKm4LLNIByEVZAM1AFUMI+syOdRHHFZSqABvP2uf8AKhVisSmJWZGlPtnvF3AfY1A6VlUq5YntiOCIB5UiOQQdRKaUwoLtBNj+PL6Ulp8pVKdRUjuPhR9iGcPUrwJW0yq3CGUzxkFvlGIEzrVOMbxIyJgfj3+aYywFAqcUZ5e8UHutmwp/iUgyPEsSHamp8ycrbk9uiS6EmEm/XV60lLwuGhrIYO557nqwpttep0dsEpUNxhV+VypmOCIF10eCf250nEIL3eyn6VxsYY93uk8rnzrtuOopRZq6uX9UiZHBOO0SeccanCVuEIAgieVUBCGkkq08ZppvaLeiZSjUJM2AKGBPkMYAIOZBx40pt/gqKBSEEk5TUlV6RVpVVFRrAyGXRrjeSG+l45LCD7xrVTiULByi4Pt9OVZOPUolIIgX4cfAedJavWLWNBapDwfAZQ2I7zM3LdnxcAOCDUMPbOR14VmyRob1ztul1NxXdS6Ckr5DPDFQeFB7fEc+PtpS30tNBQBzRa1vOmut5n1Am01TbyrtWpTtmSk1JrgGUm4KclzkiQIznjg6gaGIzQ8CQR88PDlTnA0Uw3aq3p22rlJJpmTNynDT55/z/txqB3KT3dPKiSgxeo/qVepTFMHasm3Jwhe6tuGcXKjGTW+cgkCMT9h9EgkmFQVctBzrygnKkwYPqaQ1n9OvA24p1GCgLWkpStNxI9QwQZHjwIk6UmVNkFUgcNTOgt1xowQFwER47Umb0aG6Y1HLS0n0CtpJIYQWUwuY/TVQ7R5gBA//AGmeG2+9JUENuGT6VbbTeb2oo3CxUpz2m+iOclbr1gAnudVmRAjJOetDCSEqMK5yfODPlJ8dqLtzaBIHl7/iud3tfVZhT9C6q63VNvX7AcyoUqAGIv7rSCSM+NCHUj+w0k3THprYdCrE4pJEJBEwLKB+16GO8Sh6kBlWgFuHqXkFpULKyAApYlRxg41Sw87YAA5pI20Hl5GgcGHclUkBNjvrpx51PVfiKiBcWNWsjzSMtYFmVUrwcZySeOY04YZxSrDKDrpM8qWMc2kR/aLJ2EcxNIX3tbc1gC171HAUcC5jzExz5P8AlqwNNsoJ0A1rOlbi+Zr1Xe7s9Lc1LFIqoilk/L6axBwCZEGY/L9NYqA46MqVXEn14fnjWoooaVmUm3240e3R3r1ae6rU6bFUEUyT6kzcCUi0x4zIk4nGlkONoKc0yehNOHZqWFFO3VqiviLe7bdValal2GFW9cKSJN2MFoJwebdWsh5ACXBrtyqR9bBJCTrahD0sXgI62FTcpqKKjHmbQSQYmcfpjDO0tcGRpa3rXl4ZtCkqBgDmJNOendDSkKgrISzOr2XwronAIQTOcnGSD9NRuYolSVJEx7Tr+KepqEqREkxpew8N/LnTtaW2214rU/UasfwTNxpysWBx8pBu7pyDEmNEvPGVA8fWr8zrryMyjfT0v1woZksO3VFW5XBvLMyucglhicEkMFjiMcKUdUnht7a2peMWUOIReTxjw8Z9L7VjuNkVdfT3VNAxAZLWAQHyssbiD4NuT407uRBJq5JfZbCMo9tz60xetSqAUfUp1FpAt3qQ9wMXB1mMfT9edJXoSib/ABUzrZQrMqDv4Uso9HqCsjmnQLISH/F4ZIggFQThfrIY8MZFLagtEp0OnLfj14RUTT4S+VrJjx3jXy2ojZUz69av61MGQ1qzYSV/NgESPHiP00ClgCCb9WrYSMwsO6Ytb1+PGtOi1t1VrVWZhRhStMkwA16ycAi20EdwgyMgiQnEIQtAm+/CLacd/vWfjUurHcTAHr+fCnu5FAVPSb8LdvTk7ggXG3tuPAZQRFvy8x7jJQXeyBKZROm1zt7ifWskkTfWvkRTSZEqPUrhyJWQWiY7ZIUWkfTTEBOfMLCxHgdec9aVVhV5TmUdPOseg9VFg2tRWV1XvDj5QOCQfJ+311x/DrCytGhNr9aULSg8opIJVrSVPhMTUobSuqIZbvEnJMgt+YDAnLcYOTrVaxOc/wAxvy364DyrSQXMLhwgJEX8b+vrTr4c6Q9Jnps3p01z2EuahMyQzSQBjLA8gQNApttapUb8q846Akdmn1/360a1DZpUILOx5KFhH6YHmOcCRxoS2yIMWGvOlB98yJ168an+t/Dw3ah6NNq6KxK03upsDwQr3hXHiZH66tZQ21dsxPIGevKhW808Ah9MxuCft9TUP1T4E3VIGui4uhqbnvWYjmL1JIQOOW+mdXofStMK651lPsBC8zVxz+Oo+tMumbzbM6+qnBlrj+HVJkqbpFjQQIPaY8azXG3kp7p8LXHluPegWpPakmqfYbjb0qLj+XFNWJck0wVAMwb4tIAjIOsp5GIW6CFSdBf6a0wKSNql6m43SmEG7VOVFKi1kfTsIH2BMcY4GoG2CJXlJ3kifmlfyHSfSl/XDvxUNera7nC1VqqLsW9qKwls8BZk8a1ENtf1T14mg7V0a2isKG4qvUSiuw9auGtb1C1QGMMIwEg8kEAZnSVYdIk9plTygf7514uqVEiTVZ0foNLYvX3G5qUmTCqwpXIKhY3U0DkBrQALgOCw7TzE9iC8lCWwfWCRGvGPbQ0URrRVRVq1KdTcV6LtcrLDtTdFBmmtq3CXJU2FZAnUoztzAI4/9Sd72iOINdsq8/Shqm4rI9igJUpmKO2aiCEDEKKhqQFQtLAMR5MkHI6EIyZlEkH+yp4XiNbWsJ5c+EqmBrsKR/E25qU9qxqinTqP8qoBdJLKxcxJhQyAkkEgwYAuuwbCCsEEkbTptp46/nQlFYbM156T7a2qkovpdVlf1FLBkyConPtyMROlOpSpOU6GmNqKVZhtVjS6r/NU7dxWNJBLNIkwhBxPkmIwTrJVhiwvM2nMduF/pVbmKUtOU6famNH4xqVZdXpqwBABDGoZiIVVPzGBF3OJ86Ur9OCSEmTPDT15eHOm/wDxE7ChNl8L9Qpsarbf0jaL6lWwWqABKy4LGAceeOMa03EIyZSbbc6jR2hmEzRW22iU1LqYq3hTVkyimCbUkzgxnOOTqbNoItX0beFUwhK1gZ5i9xe1vD71oCtRe2u6gOR3NLFIJkGAQbhJGfERGUFQSo2+3nVgQrtAUq2IPPrbh7V9tdztadGogqu1dnJpkDLY4MgqOADI9oMmQBQ4tYJHdGvD7zesZ5K23lZFSVX9t/SvunVHAgizcPBJpGz8IgEMZwpIEE+zEffy20qVp3Rx4/bccaBtJxOVxZvMWmYiZ5UTsdg9KuVp0mZmANxZSEA8AnC5P3ONMBKk2IEcK0cye3UXUkyLT7xt4zW52VRataoFWlVqUSpkr6bgnDA5BPiPpmDnSnpWEocNgZm/pUj7BdeJaSRAv70KnVa/8tXqmoabq6AliF7i0PP5DIgZBzMHOjbAbcDY0vz8LVAyf4ypwaEA/Wg9jRZ5daNtOQ7hDPqW+Zk3ZMm3++vOeMnS+1a7bqCgFttUTt/t/Ktx1eturqNMslNibhTBbBkNIHv95nQ9glCgoiTt9KX2jWLVlQCmNT9DTbc/GNMEU6lJatKCC1kVlcRDBie3iIwcc4zKcCrIQ0Y4TpG48/Spce00yUkGZ1r7Y9Zp7YlqFVq4qKAxZYYMvgwAMz4Hgc6ENOKIKk5SnQTa/wDn+UOCLGbvKpl0OtT3D1K1Se0WQCRE5z5xIjxk6S+XEqA43+laa1gqT2O3hS/ZbWpT3qgPNMqWDmPl4IjywP6RB+mvKdScOTHe0j6+H1pS3sTnyKSCONEbnYVrWdKysymFpkYAngsecccffTGVNKSCaXKySRUx1bqu6Ckfy24BMC40zBOZN8QQZ+32xGizgwsglQjrapHcWUggAzXoWz60rFEpyTBFigmFHk+0QBniY1FkeBKSLinhxq19ax+Inrek4KN2ywKkSIFwnMAEi3OPtzokZwsA+fQpuZAuOvWvPOm0n3bMKdH1iuHJ+ZRPbdUYvgxwnt5ydaLzqGEjOqOHPjApCltrUc6ZNfb34Mq7ctVrUjUotmKdUO1ODEsO24RmYMCJiNCMe06kBtYCqz3WUpJUkGKeU2qsAVem6xA9cOHA9sBgR5mRzxrOPZpMEEf/AGwR9KIOqigtrsjt7ajhUsWRBuUMSUDA2yIHcR2iRMTA1tuoXkMXj1+tG9iUqGVIideHl0Ko6lSh6NEtUrenkmv6RopUUdxDPF1RWiFVCOBnyMXK4VGUgHYEg+3GeOlIVkGnqK7bzfbdKP8AMJRZUj06dekEpi12MlKZJI7gFutJNzQ0SNAUOKJQojMbweWkxtvFtK7KdRoNxUtT6mKompVCOtS3bU6NAFlb8jFubzM2/NMz7arW1l/qmbd6TCY3A5cDpwpab2J8LXozqXWyKfp0zuqahireqYNVwBOCO2BzHaJH6rZw6c+YhJ0gC8c+H1phVEJk86836/1upunLOfM444AA+gCgKB4A+p19A00EeNJddz22FAbOkHqIrG0MwBPsCcnRrJCSRS0AFQBq86+uwlRRJVSsEIAVBAiZzddz7yJnOsvD9qZK9efXU1pPdkLI0pGdhRmUrQB4YNP/AKaeq8yovFT93YVvS2iCoHasjqrAlD6oLiRKXKnbIkXcjnXgoC1eIJqz658aitTanSLX1O20SFtPOCOQPzEkzBOpksqSsrJtVDuICm+zSLn19aBapTCE+nSqtkMVJKgRItmBdnJg8Y5OkkhJAFjX0SgXkLLhsDYT5yTx86N+GtzRNGkKVOoyqg9WFYlnI7gcZM5xMAjjQYoO5rAev0qPBvILUIJPM/ehenejTenSqMu6D1FZiU7sQGAIwFI8AmcfWRUDmzpEACIn08+deOEKJC1ZlkRtHjXPUqld2eyotqlbLmPAHauJwoIHmY8a82tNs0/auYVpxTS0oAsdePptFdqoSnTIpV6hqmCfUICsYOAvzDM+/wBzrqokd23KqWipkElUnnx/NBPvayKH3tJrT8lxjJHm1pB4wSDg49mdgkmG1eO9SnErjM4I4bfHxXepu9vUoMquYdgXuyPmJMWwTzjJP1OkZHEOgxpp6dTRMhpaZkXN+dzw9qDbZgVqdJdwTTgmQsWr7AkkTMadnBSVEXqkJX2qWEqtB8o2ojc7ltsxXaF6oqE4Cy93JMDn/T/LjY7X+xiK4t39qjKRmknmQTfbWiun7M1dvUqbhKbl5HptAqgr5LFblb7sPHkkaFS+zX3D9v8APmpm2kYkFbqTf6fB/wBrvR6ftqY9Ou3qK9NfSqSQ6QO6nEjKvJx4YHzoVrUVZ2z4xx4kVFh8GzJQvbSeHl1tTalsa2z2quljKAxcAk1GXkHiC4GPr9xmV/GNYpSW8uVQtI0N9+VClJwilBF0k76jwpNsev06m6VmECmCQrTJLRmIgiB9uDprmBW2yQd4n3qtjEIxToROxpsPiINuFcgSDAPOSQAfsB4z76kRhlNI7tLUkNqMaU3pfFyv2c1OLRkk+wHJ01YWEzFq6h1o3JohNw9FDVq0wt09wAmATaHIziWMkYBE50tOKzw2Dce/WnGhQpvOVRANLuofEJX83AM/uDP6nRhC1VScgoPodIIlXdUUeGcmpTpgXdgJlRnGZtj+rHt19tb2VCiCRpPPrWs9xASStItRO2+ILzbIdbQz2hjCnN1uAucEDmJ1KvClNzrtMa8Oftw50lLl6CX4TovLLVCKchWDSs5j/uj39v1PJpH6ipIhaZPG1/agUwCZFDfygLIalJDTa5qjIiNUS0i0XZFW/EnglieDnTVilOBaEC4t4zz2j1oF4cICVkTN/CgN10ynuWitW3vqOzEMVilRQXWhhZkhBwpUZAEaDM4x3koTG+6jxjz3M86RKVWk/QVr0/bhK4r7QtWTbpYo3DoBeF7bcgMQoJCkY5njU7r3cKXe6VGbCbTefPxpiG4OZG3G3pTaCQ1SvUenTU3NTpkBGqHJCLb3OfLmckk+F0pltJi0jif7H3t9AKe02txU6fFR3WvipX3JaqCyxgKZ9MR8oBOfrnknWkjBS3/HCaRiFJ7TjUNrXqWnHT+h7kkEbasQYz6bRnzMRGkLebj+wpzaFz/Wqnq3wruKNIOlL1REv6ZmMZxEtBxI8CTGs9nENuqiY4TWg8wptAMeNS9PrCeVb+x1acOeNRB8cKNp7pXpVKgVradtxgR3EhR83Jyf0OhLKhaaPtUm8V26NuqDV6RrBvRk3AGC2OJBxPyzIOT9NeKFJSd681ledSknLO5tV51jrq7WotbY0FpUmQKWVCA0kxyc/fjPnUH/AJFFBMHbw8K2UdgykocIUTF5+tJt/Q3y0xUWkbXYvdTkk3ETdGOfI+snRoS2e6TMVYvEkICG4gm0RuZ5Rrc6cxQXSdsik1O0sWILyOweRY4Kqx8Ez4j20L6ioBO3Dj5i/pHOsJ7LGcqmSdDz3Hxypv1PY0qllQCrYotqU1ye64iXU3MLvfMkf1TqTDOKQSgxJuD4Rttbq1dw5Gf+xCTrSNeg1KlRmpOop0zJ9QxawPymJmBOY8CfrpJdSEkOC9WuYZxboLCsyefL56mtv+lb2t6iVVspDtNVz2Rgiz+rMGRx5jjXB2aAHUemlJfcdddLCzyvet+o0qYVNo1MGV/CqqeCOCH+/I/tMHSWlOklwHxH4p+MUwEBlIOYCxB4aX6+KGNKhs6dP14qvUDS6MSyFYFohws92ZkdvmdMSV4hSstgI1+ePW1SDEIQlOYHPeSD7cKA6f1ihTuqerVvJAAKiAIBJ+aYmf2GNOcwy1ACBFHhP1LsVFZM0buesU6woltyysQbrUghQG7QZtJkCB4k8aR+1cQSAidIvbrjRP8A6nnTKDlvp1rR1V0IZJRu0Moghw64BsJPtnPGQOdJcZW2oKNtj4HW/wAUjEuoWQpseNa7f4jYgLJ4tKRJJ9o5nxGp14ITMedaq3W3kgi1qN6N0WhYErU2FViSoJamVEmCFEcDGQQYzMDXsViXYBQRbXQz4n7RUzWAZTlUF9487jy8ONDb34Xei6uaqtSU3NyHgHAAti48Tx5+mjTikLTlIhR9P8/yvKbeQkk3A339Baaq+i0RQY1FFOiagllDGowjjvZQxHPaMTxGZgdQHAkLJIGm3sLeetdTgVklRset4rv1SpVchlKVFME8qcfbEcfX6cytDDQHdJ+a4vBuA2qP6d8Pbt2ZKllNRPps4JLLOIAPtHn/AC1qOvspCVCZOtAhp8yk6Deqfom1rbJkIda1MFvyhSsgxjg92J5zxpAeQpfaAQfWmhtYTkUZB8qRbTaPe/4QG3Zi1MqAVluAwRg0+MkDBwdFiFgwoK73v5TItyE+FZ5aIXlAsdKf9OVqdMLfRB/Nepcz/wCIspIiBmTjk6hdaC1k/ED2I+LchVacC+BoKiNtvQYjbu1SceVT86C52hcAkxxxIzP0ymUxIMcfW/W9Z0pNiDy+lC72k1ZxYKgWoZHomabAfOeAbsHjBjGDryUNpuduOtAWgTp9q0avXpg0ae8rhQZa8MAAWAWJlQcHM29vza7lSROUeAPn19a7lKR3FeMiu+5Z0/DdmYhQfUg5UkiQOZLAjHEc41HlSTKRxEcDVaHiUZTUd1moGrMUEKIA/QAa02ElLYza1nPEFZjSgSNOpREV6F8OfE+9Ky9eoVCwBMRkQABAmANZmKCZyptWlhiYKlVa/DPVKjsErySwkPgHujiABkRjOUH11nKypNt60EhShzqF/iRstujEsLN1M9kWVBMEleUOLp8z5MhdD9PW4QR/yPbw5fHznY9DYg7nq/V6p/gv4WVen2V0J/ms1B5QEH0yPYqRdngtpWIxRLwKdB0adhsKOxIVqehUx0b4WXb71qe6ZCtKpCyRa5MEGMwLYaD784yzGYslmG5k68qzeyIXlNel1drKF1FJSxhS6XWrxcFI+aM+AcY86+dS5kIzk8+J/HGtRtiUc/YUDu+roa1h3SqKYV1ChbyQSIIYEAAAZGTd4jPUNKy9pkJm19PaOhvNnkgnJmApX1X4hBQVadZTVLFMQAIYgQTkE4MzH7TqpnDqBDagYAm/MXgVLiCCCpJANM9h1SvSIp1XpiLiKt8gxBMn5icwIGR9tTuoS73kT4R0KczDSP5Y8az33T13FA1KQpLUd7jBtunBLECDIg++PuNE0+Wl5HSSBanlTnZzhSUzfkfEeFJur7uodsVrRRJq+gzEqYW0MGuIJyJxIERzg6223gsjs72nx5VlpYIT/JYzFSjOppkIa9Yo0Me5iqqfBBtHbj7H2Oq0DKsKMCeFclK0bmKE3PVVr1IegFpqO61SxGOSeYnOutMJbE5taS4pClSE2rPbVUv9enQHo0wFKkgi4ggMQe4gxJMQCRJyNMKe6UqVc+VeBGfMlNhWDdV7nb06UEQw9JSJ4wQJWR7HmeZ1xLVgCo8r/NC4oFUgVl0zd00qNUcuTi0BiGk+S3kD9zI115Cloi3OutqSCZNqvvhjdpUCopFKpNwqHuuOZ4Ik2mIMW+PbWFi0LQTmunhpHDrfetLBhKlgN6jjeep8q33leo2/FKrUACrcKqiCwgdoBJAPcfJGD+g5UdjnTeTEcPSqQFKxASRlIFiLTyg1x8R0xIPrsyXD1A9olTj5rSPvI99eYUMx7t9jrf1puKacLd123nh7UB1ja7ilTlK6Mg8SSVH3/NHvzo2XGXF5Skg+1Cv9023ZQNdfVqpRUU3vcfMrNbNx5VjiPodFlaWvvCBtHLjQtOYtCIME+MH7UYu8r01QM0lsAzieYP8ASf8Ak6SW21EkaCritYSAdT1FZfDHWazVq53SOVTGU7EBwRHBJ7eSZH303FsoShHYkX9Tz8qy8I4tS1B8GR6Cjes9QAcmlWJLDIJ4AAET4HOP9tKbBUIUmtJrsWVlShM+1KjvmeCHmMGDj9NNDYTYigU+onuml24rXi1vxVtuqpTdVDEsQgi69yJnBkSCVyQdcJjS3Dr/AGvnsxJg+cUBu0DP3uEgi8WqHXwAApVqszn2HBOuonLYfY/auKT3oJj5/NfKgAAhGaLLaZZgS6/KaocADDG0SoIESCw10q1mw58uUUQATre2xnynannU0qnahWRKRpqCvzXIGsW0NBDCMxMg25gmYkFsLMXn359W86EKM5Rb6VCb2qCYXI8k8sfJnzrSbBiTSFqGgofkjTKDU1YdIrsFi4lfA8TIz/n+599ZeIAJrTYJirLp1RidtYBaX9Nzntm4qcA4wZOIlffUJbBChMGr+0KSm1qrep9BpPVWrUWm9VRCswBIGD8pJzI5InmIzoczjQISqJ166mudm26QpSZjrrYVvVWEPIjP15/2/wA9TiwqreoG5dx1DcCKtYKzA0lXgKopQanAEiRgZ8jVuJzNtJUIExBnz0+eW1YRIW+oG9zVP1x1c/yhVEarIVgSbYEzdAIZYn6+51jtApV2myTf7cxWmTKYVqRal56cRTp7aKVZKVj1GftvIeTI7jewB5MGcmCRpnbjtC9JEyBG1vK1/KuBo5A2ROlddlQsJ3dgKwwpqxllloNqxAECMGYHnXXFqKQ1Pidjbf18KFplIJVFC75VoB0r7ZWesxNMqQSggdoPNMjnGM4OmN5nI7Nf9dZ6vPO/EUCwgTnTY6dbV16LtwKd9ZXimp9UBjL4BDxhoAniJGY159ffhBF9OWtuH2puHRlb0IHV6X774d3FRzW2yVatJlDpc1P5pgCGcEgADMTB/U34d4JbCXISQYOunHT8VA+ysu5kyRUzuq+6ZvTUguWt9FWJabpKxEHvJwCc600logAi3GpjiFZiBvtWdY7nZK61KLU3dg4cqceGUXAg/dTiOcxo4bejlXQtxiZETQlA1qNItb2MSSQcgxADAHjz+p0a0oUcp1FcQXEJKhoawTcPRT/t23G4sy8gjCx7TP3n9uqSldtxQpUpAmLGuR1RkpemEhGM5BAafoOY4HtiI1wtJUqZuK6HSlMRY1VdQ6024220o1ENFqbiKirJC2kAAA8k45++SNZbWFDLji0nNOxPr96oaKlOJCu7z69K36d8N1GrM27aoUQTTtJVzM90CSuB8pz99eddShAS0ACdbTWm1g3nnCp090abT9aOGx2/rgMXqIQQUqQVJ8MMCY4g+4PjUvaOZbW5jWrv2iZgmRGh+aH37bQ1EptdTT5TTDGDjEybhEcAgGc683+4gqAvrO/2pCk4cEIJtpGnlx6vWO62O0WrTJqP6R7ShZou5EG6Yx7nxpjbr6kkRfWYFAvDMdolRVbSJOvjrRW/3u1pPTcghBgoTIJPDCcgj2mM6U0h10FIHn9Ntac6ttohRNuviua/VqZYCl3Kx7qJMhseCcj7HB1wMK1UII0PCkP4lCbgyNx9RXHS9h6jtWo0UVeGDuR3D+kGcZ+g4jXnncqQ24q/IDTnp9TR4dZKu0aFjxPx0KHfbeqzEotMgwVZ7TMAziQRB50Qc7NIEz4Ca8pRUoyIPjFTSb4s5krRJkBxCNTEySzKnddP5QCT/SBbrfiBI+9fP5iVcPQV3qgD0nLuigllViTbTJhiDFzF2JOIEE/oECSI629KYtUwQet/Ga26dUN6JRC/MLCrk+lcQ5uLgjinNo4FwYk40t1ICCV8L8/TxoUrj+o/Hr4UT8a778NaQJa352B/MRgH7CcYy7e2uYUDKBvr9vQVClCgtTh308PzUPq2jrWmpuXwfGhJEUQBkCqanWCWgZwc/p7azygqk1opUEwKbfD/AFF0qemp7apAafETke2MH3Eew0h1sKTJ2qlpwpMDeq9fiV4CrRUvMXgEws88ZMf88alDCYk6U4vKmKbVd21lRiyB7YSmTLGAfmA+vgfvrhaAupVPS28oShMc9qkafWEoBXLql0hvDP3FiCRx3ktOMluJnQFhx4kQT8DoeO3CsTtMhk2NU3StuDR/mJNQ1T+GWpqbYGSoJJtmTJImBjyXtMobSJF+ttLVpYRJdkk+u3+0q+KEDKr7crTe8BwIAdQGwY9iZxzJ5xpTbiVLIWmRtyov1DDuNJC0G/zSGhvRIWpNqhpVLlGMmS5DDBPn2j21QnCpVJBg21g/FqzkYtY7qx9K2XqR9ZWao6nJS9TgFeDjODyOMY0LmCAbyoE8dvS9M/djN3rCnfS9iKrU6hqGp2/i0wYpqCDAuwT3ePP2xqF1C0BSMscCddvp6eNVtOB0Ag+NP6RZSaTU1Wiqm0o2IwApGCMfpA0uR/YqkjXx409KVHuZbfSlO5pbUqfwKSflVqaKjCPIYAe/2+mmDFPbmeVdXgmCmIrTa16VSj6dUJXsMN6iyCR5tMgf566XlNnMi0079ulbYSszFRvxf0mgqmrRQqZhkBJXzwJkCPExka1MDjVunK5rtWPj8KllOZrSo406rmwZU8eQB9/fj660ipA7xrPClkAHQ0xp9H3NUi61FABumR94nyfGODpS8S0jvb0YS4U8hvVD0Hp7KS7uBJKFwBFMFTBWTJZjjHE+J1JiMQlzQR1pW1+lIsXIk6CdBznTlFGb3dU6dV6bVTUdcXFu4iAcASP7HM6nLalDMkWrXYxKFKU2pyFDawjy68qTVutGn2jIJxIHnx9NNGHz30pL+MQ0oJKZOxorYb5If1qa3HhmUExAx5xpbiVgAINqWGkrUXH0ijNpu6NIACnSqI/NzCROSncpBH0nH99Chhx5RlRBHU1I/iW2EjKApJ5yRyvPzWV2yOBtwlwnmHX3Eg//ABriv3SCe9MeldSjCPoBy6+tfdMTaICGp3lT2tUzI5iT7cY9tA8rEKg5onYdb0xrD4dIgJnxFc7fpu6qsW2sLSYnvc9q/QESzifoY4kcaIrZSn+bUcOrfWpVtrQ5/BodthT5xtVw+3SoRi51DE/qf/jUCVv/APK48KpKW1f21rzxdvTPzV2YGBTd0NpdFNwDMbfTW6I54xwD9UCoaDroVgEJVAKjy64Ux2+5Y1FFMXqWYuzTDQl0XzBIYnhgcp54SUZhfXavKdLRza9ca+YLTaKdpZmgH0yoQkBWyfzGQJkjjGZ0tUqTCtvfrhQJJV51PdU3oANJJjCm4ZFpn9y0/sPOnstXznqaFZi1LaNLBY8DTybxQpTaTXAPmf013lXp/wCqZbR5IOpnBAIqlBBg0x2+/FKrTJEknj7gj/XSezK0mKcHQhQmr/ppG23P8zJemyA0y0gD9OGIAA+kniNRJeCRChfrSqA0yHlKdUQIEa3POl3UKMOK3rXM3dPg+Y+gjS1k/wBSK3XcYkpBbskC1K970Y7xXdVVVvj1T5IBuAjJ8T4n6zFLC1MJEm3CsY4Y45ZyetWNLq4ShTo9qlaSqI4aAASP15HI/UHURIhRTv8AUzWph2UswFaj08qR1ut/yqPBBaotoH0JEn/nvrjLJcVaw3oHX7ydRcUn2m/bcdt5V57TGRgj3B/TVak9h3hesrFLDqZOorpvNhVqWmjUp1AGKLTkXg8C0jDAkeYjz76cjEJj+QEbzt51ApGf+l/mrb4U2VXa7dqVYKHZywCm7FqAA/Xt8ayP1B8OuDs72+prV/T8Opls5xv9KXnqNWrXWjSIvBJqK2AE8k+RyI+sa63hUpQVOacedPViFFYSjWid70esyki3HygmC325A/X+2lpW2g3NUOot3bmkHwns949WsCtMJdLEv8pM9sAEyI4IBHnkavxoYCEQTMe3Hqaz8Mt/MoEW8famXU/h2rcBejU2PeQSGH/lPI/X9InSUYhDYzDUaUx/DOugJGh1qOfpdWg7pVIFmVIz9ViYkH38ZmSI1qJxDboCk79e3WtYq2VNKKFbUT0zeui/h31C3cbkIiYEHJHgRnSn20rPftHOr8AUrZUwQTefp1xmt239R6byi2mQVk8xxn/mdL7NKCADV+FOIabWkAKbvM2MkaDX3o5a9GncPmDqAXeCXAEDPmR/noVBatLRtwrUaaw6O8ozmA73G3Xjxpb1LplB0DKSp55lftB405nEuJMKE1nYz9OacTmSsx42rfY9FoVVBTcMywCVIA98XDuxrjmJW2SCmDXm/wBOadAKHCU8JrSp+E60qJupNIKkTafM4yPrz99LCgsFxWo9666gND9uiCk28PH71h0zfLRb+XqUhbVaBeBHccgngR7ft4119tTo7VKrjhy4VFhnkM/wLT5HnVhSo09rTRvUSoE/LYIHsRJPH1++NZJcU8owCCascWQjKYistx16rULtSUuhAmIxjxkc/TRft0j/AMhg/NKbWo/0Fql67biozMqOBMfMBn9TrRQGW0gEj5pamnlGw+PvQI6RZTK1aiFBmAuZxC3sLgsjxBMn31d+8SowkGeudYQUBY6UL/On1AlMvSoqCikdrgHLtyck+SeABiMPXpOp9q4lIUu9hTTpezRaawMSSt8FjIg+BAie37kzItz8Q8oqj1jrrbnpsspSJ+euvgLrfT1vWraDJgr/AFHwY8+x/TTMK8rKW58OvigfaTmzxU7vHHyA4HtwT/7f851pIG5qBZ2FCRo6XW1GtYT59tCpOamIXlpv8P8ARam5rU3dWNG9fUdeQs5AjIJAMY8TwCdJdeQ0Mu+w696JpJedA5ivRPiXrdN1p00eKCkLTCdoXAEEkkwo8cZ+ms0IUrMo3rccbbUyUtnxjiPSpul0V2uZXd0Iuimbb+ZIDEQf8QAHOu9tYApAPPbrhWWnB4wo7gMU52qM/T6RCW2s91PiDe0T5MC0Z5AH6+fISdbfPOvo/wBIyt4fK4L/AGOhpdu6bVaQQyrBgVK4Ijm3/wAoI1OhQbczC43/AD50t89uMkxe0e8eVMukHaFbatFSxMXnLAR//J8399eW64kW/HpVS8CzlBTrHifWkOxRNlu6hKmrTB7WKXKFIBB4iRwT9Dqh0qxLKcpg+NYf/wAu8rtASPC1a9Q3yioa1DtAqI1owBgEwBEZMxx3Ec6402pTeR3cEVI6tsO529LGrvoHxDTrlip7kAkn6zx+o1jrYXhx3t/pWww+3iJCdvrSzrHUwu5RiQPUU0yf1DD9MH+2mMJW4yocINdUptp5KjYEETz1H1rfc9WuUWmf+c6T2Bzd6mLdE90zXXpNLcGrUq06f4TgEtcBc4FpgE5gACeP76epsFpN7ifTqaUlRDhgWPzQXUNxY55DYkN7++vNtkiDRrfivtx0ltwFckFCsFRBaJlcMAO0k4DCZOiZfQ0Snf25+vhUuLwrjsLSNvOpuiKiUwiZYta6gEMpWbZUwI5441orKFKk6a8jOvnUeCcW3mSkd429JrCp1MLIYWnyIkffHI+uiSwTBF61jj20gh2xOo5+VBVzUKj01lJ+6/W3/YaoTlnvm/v50hS3Uo/gEpnxHl9vatqvSFBVkqBhOUaQG+hI4n7eRoRibQpPmNaar9Kywttc8QdDRvUd+ilQVAaIB4MfRhk/v7anbaJnKbdbVfisRhwBmSAr0PkR96X0dywf8O9p5Ezb/kI++dPU2kp70CslD5Q53ZM+3xXO8rX9ldGX+ipjEexyD7xP6jnXmk5e82Z4ipsYvN/5kkHY/nfwn0qhp+hSSmy13qWgFvUAKvHiBx9jP11mntXFFJQBPDUdeVGkoyAhU002G6fcj1aS00UzLfLef0EmOJP+mpXW0sHI4ST6x70bC1L7ydKm+p9UelUKsjAnPB/cR9taTOHQ4iUmhcxBQYNT+83peCzTBkKOP78/fWi20Ef1FYdhR3TOnszX1BgcL7keT9vb3x4OlvuBsZRrVeHZKjmNPRSF1xyQCBnABiT9zEk+2PvmlRiBWjF5NT/X9/HEyflB5Cnz9C3+X6a08KzlEmoMQ7NLqG4ofy7hlY1iRbGAP8U+xGCvn6aepLvaAg92lBTRaII73XUUEonGAB7/APOdOmlZapvhp6C7TclgHqOoUU2AksTalh5m4yYggaixIcLqIsBqfmarYLSWVlWp6tT7ofT32+2ZZFz1bZxEgAnjkSfP+upcQ+l3vCtj9AaSkLc/62rtv+nzUAYD0rhxgkjEx/iEz+ntrzLsgj0q7EN5VhQGsA+PH6UNU3zB8YjkePtoHUyaeohtArTo1OrV3VNKbhBUDGqTkBVtzHv3R+v00JSjsyF8RHnP2rJedcLoLepmfb70++IelUKVSm1Oo4qJ3I7NIJ4grAEfbOlleSUpEg61Q1hpSHVmCNOHnUNteoqGZIM3fKMkETjHOrFsEgK2pTn6iggpHHThRdPq7Cs98KDAAlZGAJicfr76UrCjsxlufOpsPjlKeVm0oDd7dGd7YsguEjglTOZmJHGfGqWlqCROuk1m4ttAdOTTWr7ofw5tht6VSmWVwg71PJIEg+GBPg/6DWHiMY4VrSu99D7RWuyyhKUlGsa8fGjfgvZMKArVf++5Nx8IAxAVfaYknz+g0zFLQDkb/qPegwwUoZ3Bc+1Kfi7oVKpc9ImjWybkNoY/4gOZ9+dDg8Y4lUKGZPO8eH2r2IwyCJTZXK3rVCm+T0kKQEtFscWwI/tqNRWVFJ13q1JQBI0qI+N9zfSvVvxEYRHlSYt+uYI/X31rfpwIcyqFj1NZ/wCoK7mdJuKI+GepulD8SmbeAxGOAYP76XjMOkuyg3pmAxC1NSsUBvqjPuadWkBkwwbieAfsQY+kA+NPZSA0ptZ8OuuFTYhYTiEuo1pZRZhWdTSYx2t2yVBPuB7rH7+2qiiWwQeddSWnFkLFtDxF/wAUfRcIopMjFBMEKfJLe2DJP9tIWFKPaTBrYwqmWW/25kp1B9+GopHvbmZmovA/pPj/AIdWoKQkBYrCxWLdbeJbV3dhTfoOxpV6NUbgD1VItkkC0jBGcmZn27f1S+stGW9Ku/TuzxspeEkdTXUdNehmnwM4OP8An30HbpdsurUMqwaTlTYX40O3xEwJV+PY+fsR5+2mfszYionf1ZpwFJFjrauaO8IZLiSrrgkiRmCZI/XPvoFNAgkDSs9kNOCCIPV671OoVaTsiG9R4X6iZGc/b3nQhltxIUqx50tThw6y3MgVSbHZNVpq7sVLAECBIBEiZYeD4mOOQQM511LaylImOuBq1uVpma8829S0eoRn8nmM/N9xwB758Z+l3gVjJTaTT74a3IZGXgqZ/Q558mZ1m45EKzca0cKruxRnUNxYjEiQIn6yRC/TJk/T9RpWHazqmjecyiKh93XNRyx8/wDP0HiPAga2gIFZSjmNGbLYlzaoBJEyT4Akn9BJ/wBDoCq9GExQnnt48aLxr3hRFKoykPMspkT4jOgUEqGXajudarumLVialWfTbI5DgKCCT78CeSBnOs5RbC8iRY+xv7VZ+nOrDwTNjr5CfxQ1frJaoxZrQssCROfcwJJmOdO7LKO6JNU4zFOEGDpB9KJ63WZoPpBCRJAOPvH6TE6U2gFZ71VYkYospUtNzzoDoHXVoblWlmZlKNcoAXIIAAJJyOZ86a7hypG0C4/OlZ+Bfy4mHdxHhVSd4taq9SpDIlNBDCQC5E4+8/vqVDZAga1s4twIA4UV0jbUabtVooEcgqWHPdB8/oddWlZhKiRUTRbQorCQTXPxd0U1Nv6r1QzSArle4eSD7rAPnmNNDC2B2oVINiNK5iMSh4FIRlIE/cVP1Ph30aFWr6l0L/TaYbGBJ9/J/wA9SJxvavJRljznT0rJcQQkrmsfhHrsMNspJHChj++Y4/TTMfgwodqfOqsA+SQ2KtOn700VIdwyO0IQpBUn8p5kE5n68azHms8ZNYvzitYtrY/vodPOkvWepIEZ2JgfTTMOwoqCRULzwAJNbp0SvS2lMsyobQxpzcBIk933zAwOATrrj7RfIieelLaS6GhepkbQs/8A9xUVUVpIUMSY/TGtDOEp/iFz4VC72qzkNGdD3YKlGJBzgDtmI+/99JxSCDmAt71t4CGUZJpfvaLi6oPk4Ix2kc48jzp7akGEnX5rLxzKgvMnT4/FUTpTp0nNN6jIaauXOHIsLD7EA49sDxrzBUVkKFGEpSiUnatNj1UJA9eusmO4K4EEyOZz/qPbWu2qKhVe9U24FKttqjhFYhHIYoJBUH6TyNWdm24k2FJStQWL2ryCGK5dpU4+/wBffGseQFQB41rIw6EjOkkHaK77fqta1QRN2efE64vDNEkimJ/UMQpIka86Ub3bOlRj9Zn751WhaVisd5pTaiFVV9P2v8zSD9pCiCIgj/fP21mufxKIFa+FbZcAi01w6pAAmBi4fMv74Yf3+uljNJJ/B+1NewLW/qNR5GxHvzpTU69WpH02hrcA+45GIxzqsYRpwZxaayXHFsqLZOl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140" name="Picture 20" descr="https://encrypted-tbn3.gstatic.com/images?q=tbn:ANd9GcRy-86ADhgLceW3nVzkrrAQbkbsylkmI4W4JBppNClD5fjUs-Rq-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7" y="3114364"/>
            <a:ext cx="2080797" cy="15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encrypted-tbn1.gstatic.com/images?q=tbn:ANd9GcToB6H85kS1dax-mL76pegtmBN-nke3b96Aai1SSUXPNU316Wxdy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00" y="3114365"/>
            <a:ext cx="1262635" cy="9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encrypted-tbn3.gstatic.com/images?q=tbn:ANd9GcQzAhm1WiLiRykrYZpcSokSTJM4MGq0v92q6xsjpanZyNDSebVq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42" y="4365104"/>
            <a:ext cx="1378993" cy="9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3.gstatic.com/images?q=tbn:ANd9GcRExNlRQz5MX17Hj2w9QMa9ykHLmIF-vTm1ecoxuXgCjW9Cz8iP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7" y="4941167"/>
            <a:ext cx="2201971" cy="17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s://encrypted-tbn3.gstatic.com/images?q=tbn:ANd9GcTeLubMBl4jTGYCX7VOXOQYPi9XYe4-NUZzUTg_S-_DZYnfEqV1q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62" y="6090706"/>
            <a:ext cx="810222" cy="6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s://encrypted-tbn3.gstatic.com/images?q=tbn:ANd9GcQFnMpGMvBf-WC4RYOTHTjcXQRS2x0IY03Qy4R23K3LjtfZVLUWp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05" y="6085483"/>
            <a:ext cx="791489" cy="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2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92</Words>
  <Application>Microsoft Office PowerPoint</Application>
  <PresentationFormat>画面に合わせる (4:3)</PresentationFormat>
  <Paragraphs>29</Paragraphs>
  <Slides>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≪スペイン留学≫  【クラブチームに所属し、公式戦を戦う】 　10人の少年がいたら、8～9人はフットボールをする、フットボール大国スペイン。 アマチュアレベルから、プロを目指すトップレベルまで、様々なカテゴリーとレベルがあり、誰もが自分の居場所を見いだせる懐の深い国。もちろん、上を目指す選手にとっては、厳しい競争が待ち受けています。より上の階段に上がれるかどうかは、本人の実力と努力次第です。世界中のフットボールファンが憧憬の眼差しを注ぐＦＣバルセロナとレアル・マドリードを頂点に、大国スペインの歴史と伝統のあるフットボール文化の中で、果敢に挑戦する若者達を、この国は待ち受けています。 </vt:lpstr>
      <vt:lpstr>≪スペイン留学≫  【クラブチームに所属し、公式戦を戦う】 　その第一歩は、所属クラブ探し。弊社ＭＧＦでは、選手のプロフィール・経歴を考慮し、長年を経て培ったネットワークを駆使し、選手のレベルにあったクラブチームを、バルセロナの街を中心に選手に紹介して行きます。バルセロナの街には、世界的なビッグクラブＦＣバルセロナを始め、国内では育成に定評のあるエスパニョール、そして、日本では無名ながら、それに続く強豪クラブがひしめいています。まずは練習参加によってクラブからの獲得オファーを勝ち取り、そのチームで活躍し、更に上を目指す。フットボール大国スペインは、実力はもちろん、高い志と努力を惜しまない勇敢な若者の挑戦を、歓迎します。 </vt:lpstr>
      <vt:lpstr>≪スペイン留学≫  【バルセロナでの暮らし】 　高い志を持ってやって来たスペイン、バルセロナ。まずは、この町にしっかりと地盤をおろし、挑戦の為のベースとなる生活を整備する必要があります。弊社ＭＧＦでは、バルセロナの街中に選手寮「サムライ少年の家」を設置し、スペインに挑戦に来る若者達をサポートしています。選手寮では、スペイン人寮長ＪＡＶＩ（ハビ）を始め、現地スタッフが待ち受けています。もちろん、日本語が話せるスタッフもシーズンを通してサポートしているので、言葉の面でも安心です。 </vt:lpstr>
      <vt:lpstr>≪スペイン留学≫  【バルセロナでの暮らし】 　そんな中、やはり重要なのが、現地の言葉をマスターする事。そう、スペイン語の習得です。仲間とコミュニケーションを取る事は、クラブチームでの活動でも、普段の生活の中でも、必要不可欠です。言葉の習得は、一朝一夕とは行きません。少しずつ、少しずつ、単語や語彙を増やし、文法を活用し、使えるフレーズを増やして行く、その地道な作業の連続でしかありません。でも、焦らずにじっくりとやって行けば、必ず、１年や２年で、一定レベルの領域には達する事が出来るでしょう。そしてそれが、フットボールでの成功にも、必ず繋がるはずです。中学生以下なら、地元の学校や日本人学校へ、高校生以上であれば、語学学校にて、スペイン語の習得に大いに励んで行きましょう！</vt:lpstr>
      <vt:lpstr>≪スペイン留学≫  【バルセロナでの暮らし】 　海外でフットボール挑戦をする。言葉では簡単でも、実際は、決して簡単な事ではありません。フットボールは確かに世界共通言語です。でも、その国にはその国の文化、環境、価値観、伝統、そして言葉があり、そうしたものを理解し、尊重し、そんな中で、自分自身の武器、日本人である事の武器を上手く表現して行く事が、成功への鍵となるでしょう。 　ラテンの国スペイン、様々な人種が交差するメトロポリタン・バルセロナ。そんな国際感溢れる空間で、大いにフットボールにチャレンジし、国際人として、人間的にも逞しく成長して行って欲しいと思います！！！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KEITA UEMATSU</dc:creator>
  <cp:lastModifiedBy>KEITA UEMATSU</cp:lastModifiedBy>
  <cp:revision>19</cp:revision>
  <dcterms:created xsi:type="dcterms:W3CDTF">2013-12-27T08:55:59Z</dcterms:created>
  <dcterms:modified xsi:type="dcterms:W3CDTF">2014-01-03T15:36:01Z</dcterms:modified>
</cp:coreProperties>
</file>